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6"/>
  </p:notesMasterIdLst>
  <p:sldIdLst>
    <p:sldId id="439" r:id="rId5"/>
    <p:sldId id="392" r:id="rId6"/>
    <p:sldId id="378" r:id="rId7"/>
    <p:sldId id="388" r:id="rId8"/>
    <p:sldId id="366" r:id="rId9"/>
    <p:sldId id="416" r:id="rId10"/>
    <p:sldId id="417" r:id="rId11"/>
    <p:sldId id="418" r:id="rId12"/>
    <p:sldId id="369" r:id="rId13"/>
    <p:sldId id="370" r:id="rId14"/>
    <p:sldId id="371" r:id="rId15"/>
    <p:sldId id="372" r:id="rId16"/>
    <p:sldId id="373" r:id="rId17"/>
    <p:sldId id="377" r:id="rId18"/>
    <p:sldId id="390" r:id="rId19"/>
    <p:sldId id="406" r:id="rId20"/>
    <p:sldId id="427" r:id="rId21"/>
    <p:sldId id="428" r:id="rId22"/>
    <p:sldId id="432" r:id="rId23"/>
    <p:sldId id="434" r:id="rId24"/>
    <p:sldId id="399" r:id="rId25"/>
    <p:sldId id="405" r:id="rId26"/>
    <p:sldId id="413" r:id="rId27"/>
    <p:sldId id="403" r:id="rId28"/>
    <p:sldId id="409" r:id="rId29"/>
    <p:sldId id="407" r:id="rId30"/>
    <p:sldId id="457" r:id="rId31"/>
    <p:sldId id="458" r:id="rId32"/>
    <p:sldId id="459" r:id="rId33"/>
    <p:sldId id="402" r:id="rId34"/>
    <p:sldId id="395" r:id="rId3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LAFFOURCADE" initials="LL" lastIdx="1" clrIdx="0">
    <p:extLst>
      <p:ext uri="{19B8F6BF-5375-455C-9EA6-DF929625EA0E}">
        <p15:presenceInfo xmlns:p15="http://schemas.microsoft.com/office/powerpoint/2012/main" userId="9f8bd2f531417f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862"/>
    <a:srgbClr val="FF6136"/>
    <a:srgbClr val="CF661B"/>
    <a:srgbClr val="2C3957"/>
    <a:srgbClr val="2C4A7D"/>
    <a:srgbClr val="7B8EA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4193E-9B89-40CE-A627-BCFF45ACE424}" v="2" dt="2025-06-26T15:13:03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724"/>
    <p:restoredTop sz="96327" autoAdjust="0"/>
  </p:normalViewPr>
  <p:slideViewPr>
    <p:cSldViewPr snapToGrid="0" snapToObjects="1">
      <p:cViewPr varScale="1">
        <p:scale>
          <a:sx n="111" d="100"/>
          <a:sy n="111" d="100"/>
        </p:scale>
        <p:origin x="78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le HUGUET" userId="f6bab106-25cb-4e88-b580-8c2effa6aa3f" providerId="ADAL" clId="{EBE927B1-64D0-7E49-8B3C-678B8DE085AC}"/>
    <pc:docChg chg="custSel modSld modMainMaster">
      <pc:chgData name="Axelle HUGUET" userId="f6bab106-25cb-4e88-b580-8c2effa6aa3f" providerId="ADAL" clId="{EBE927B1-64D0-7E49-8B3C-678B8DE085AC}" dt="2024-01-30T08:52:19.907" v="61" actId="1036"/>
      <pc:docMkLst>
        <pc:docMk/>
      </pc:docMkLst>
      <pc:sldChg chg="modSp mod">
        <pc:chgData name="Axelle HUGUET" userId="f6bab106-25cb-4e88-b580-8c2effa6aa3f" providerId="ADAL" clId="{EBE927B1-64D0-7E49-8B3C-678B8DE085AC}" dt="2024-01-29T14:55:23.139" v="1" actId="1076"/>
        <pc:sldMkLst>
          <pc:docMk/>
          <pc:sldMk cId="224001170" sldId="457"/>
        </pc:sldMkLst>
      </pc:sldChg>
      <pc:sldChg chg="addSp delSp modSp mod">
        <pc:chgData name="Axelle HUGUET" userId="f6bab106-25cb-4e88-b580-8c2effa6aa3f" providerId="ADAL" clId="{EBE927B1-64D0-7E49-8B3C-678B8DE085AC}" dt="2024-01-30T08:52:19.907" v="61" actId="1036"/>
        <pc:sldMkLst>
          <pc:docMk/>
          <pc:sldMk cId="1709737806" sldId="459"/>
        </pc:sldMkLst>
      </pc:sldChg>
      <pc:sldMasterChg chg="modSldLayout">
        <pc:chgData name="Axelle HUGUET" userId="f6bab106-25cb-4e88-b580-8c2effa6aa3f" providerId="ADAL" clId="{EBE927B1-64D0-7E49-8B3C-678B8DE085AC}" dt="2024-01-29T14:10:15.842" v="0" actId="20577"/>
        <pc:sldMasterMkLst>
          <pc:docMk/>
          <pc:sldMasterMk cId="2324784557" sldId="2147483648"/>
        </pc:sldMasterMkLst>
        <pc:sldLayoutChg chg="modSp mod">
          <pc:chgData name="Axelle HUGUET" userId="f6bab106-25cb-4e88-b580-8c2effa6aa3f" providerId="ADAL" clId="{EBE927B1-64D0-7E49-8B3C-678B8DE085AC}" dt="2024-01-29T14:10:15.842" v="0" actId="20577"/>
          <pc:sldLayoutMkLst>
            <pc:docMk/>
            <pc:sldMasterMk cId="2324784557" sldId="2147483648"/>
            <pc:sldLayoutMk cId="2100038304" sldId="2147483704"/>
          </pc:sldLayoutMkLst>
        </pc:sldLayoutChg>
      </pc:sldMasterChg>
    </pc:docChg>
  </pc:docChgLst>
  <pc:docChgLst>
    <pc:chgData name="Gwladys CHAMP" userId="610896f8-3912-4b4b-9932-8d9390d5d3f0" providerId="ADAL" clId="{3954193E-9B89-40CE-A627-BCFF45ACE424}"/>
    <pc:docChg chg="custSel modSld modMainMaster">
      <pc:chgData name="Gwladys CHAMP" userId="610896f8-3912-4b4b-9932-8d9390d5d3f0" providerId="ADAL" clId="{3954193E-9B89-40CE-A627-BCFF45ACE424}" dt="2025-06-26T15:13:42.215" v="45" actId="20577"/>
      <pc:docMkLst>
        <pc:docMk/>
      </pc:docMkLst>
      <pc:sldChg chg="modSp mod">
        <pc:chgData name="Gwladys CHAMP" userId="610896f8-3912-4b4b-9932-8d9390d5d3f0" providerId="ADAL" clId="{3954193E-9B89-40CE-A627-BCFF45ACE424}" dt="2025-06-26T15:12:05.996" v="14" actId="20577"/>
        <pc:sldMkLst>
          <pc:docMk/>
          <pc:sldMk cId="3532041315" sldId="439"/>
        </pc:sldMkLst>
        <pc:spChg chg="mod">
          <ac:chgData name="Gwladys CHAMP" userId="610896f8-3912-4b4b-9932-8d9390d5d3f0" providerId="ADAL" clId="{3954193E-9B89-40CE-A627-BCFF45ACE424}" dt="2025-06-26T15:12:01.377" v="4" actId="20577"/>
          <ac:spMkLst>
            <pc:docMk/>
            <pc:sldMk cId="3532041315" sldId="439"/>
            <ac:spMk id="5" creationId="{5C7BA78A-9AC3-8D6B-068A-E5B3709A6200}"/>
          </ac:spMkLst>
        </pc:spChg>
        <pc:spChg chg="mod">
          <ac:chgData name="Gwladys CHAMP" userId="610896f8-3912-4b4b-9932-8d9390d5d3f0" providerId="ADAL" clId="{3954193E-9B89-40CE-A627-BCFF45ACE424}" dt="2025-06-26T15:12:05.996" v="14" actId="20577"/>
          <ac:spMkLst>
            <pc:docMk/>
            <pc:sldMk cId="3532041315" sldId="439"/>
            <ac:spMk id="6" creationId="{F449C9BD-9428-9EC2-CCDC-8FE299E3B103}"/>
          </ac:spMkLst>
        </pc:spChg>
      </pc:sldChg>
      <pc:sldMasterChg chg="modSldLayout">
        <pc:chgData name="Gwladys CHAMP" userId="610896f8-3912-4b4b-9932-8d9390d5d3f0" providerId="ADAL" clId="{3954193E-9B89-40CE-A627-BCFF45ACE424}" dt="2025-06-26T15:13:42.215" v="45" actId="20577"/>
        <pc:sldMasterMkLst>
          <pc:docMk/>
          <pc:sldMasterMk cId="2324784557" sldId="2147483648"/>
        </pc:sldMasterMkLst>
        <pc:sldLayoutChg chg="delSp modSp mod">
          <pc:chgData name="Gwladys CHAMP" userId="610896f8-3912-4b4b-9932-8d9390d5d3f0" providerId="ADAL" clId="{3954193E-9B89-40CE-A627-BCFF45ACE424}" dt="2025-06-26T15:12:36.841" v="16" actId="14826"/>
          <pc:sldLayoutMkLst>
            <pc:docMk/>
            <pc:sldMasterMk cId="2324784557" sldId="2147483648"/>
            <pc:sldLayoutMk cId="2080872671" sldId="2147483661"/>
          </pc:sldLayoutMkLst>
          <pc:picChg chg="mod">
            <ac:chgData name="Gwladys CHAMP" userId="610896f8-3912-4b4b-9932-8d9390d5d3f0" providerId="ADAL" clId="{3954193E-9B89-40CE-A627-BCFF45ACE424}" dt="2025-06-26T15:12:36.841" v="16" actId="14826"/>
            <ac:picMkLst>
              <pc:docMk/>
              <pc:sldMasterMk cId="2324784557" sldId="2147483648"/>
              <pc:sldLayoutMk cId="2080872671" sldId="2147483661"/>
              <ac:picMk id="5" creationId="{02AB0935-D17D-E311-47BA-8974DAF27764}"/>
            </ac:picMkLst>
          </pc:picChg>
          <pc:picChg chg="del">
            <ac:chgData name="Gwladys CHAMP" userId="610896f8-3912-4b4b-9932-8d9390d5d3f0" providerId="ADAL" clId="{3954193E-9B89-40CE-A627-BCFF45ACE424}" dt="2025-06-26T15:12:11.184" v="15" actId="478"/>
            <ac:picMkLst>
              <pc:docMk/>
              <pc:sldMasterMk cId="2324784557" sldId="2147483648"/>
              <pc:sldLayoutMk cId="2080872671" sldId="2147483661"/>
              <ac:picMk id="10" creationId="{063E16BD-AFB6-B4C5-1B7A-1D7B5703EA0A}"/>
            </ac:picMkLst>
          </pc:picChg>
        </pc:sldLayoutChg>
        <pc:sldLayoutChg chg="delSp modSp mod">
          <pc:chgData name="Gwladys CHAMP" userId="610896f8-3912-4b4b-9932-8d9390d5d3f0" providerId="ADAL" clId="{3954193E-9B89-40CE-A627-BCFF45ACE424}" dt="2025-06-26T15:13:42.215" v="45" actId="20577"/>
          <pc:sldLayoutMkLst>
            <pc:docMk/>
            <pc:sldMasterMk cId="2324784557" sldId="2147483648"/>
            <pc:sldLayoutMk cId="2100038304" sldId="2147483704"/>
          </pc:sldLayoutMkLst>
          <pc:spChg chg="mod">
            <ac:chgData name="Gwladys CHAMP" userId="610896f8-3912-4b4b-9932-8d9390d5d3f0" providerId="ADAL" clId="{3954193E-9B89-40CE-A627-BCFF45ACE424}" dt="2025-06-26T15:13:42.215" v="45" actId="20577"/>
            <ac:spMkLst>
              <pc:docMk/>
              <pc:sldMasterMk cId="2324784557" sldId="2147483648"/>
              <pc:sldLayoutMk cId="2100038304" sldId="2147483704"/>
              <ac:spMk id="8" creationId="{38CB8472-AF3C-30F9-DE12-B3958414B50B}"/>
            </ac:spMkLst>
          </pc:spChg>
          <pc:picChg chg="mod">
            <ac:chgData name="Gwladys CHAMP" userId="610896f8-3912-4b4b-9932-8d9390d5d3f0" providerId="ADAL" clId="{3954193E-9B89-40CE-A627-BCFF45ACE424}" dt="2025-06-26T15:13:03.947" v="17" actId="14826"/>
            <ac:picMkLst>
              <pc:docMk/>
              <pc:sldMasterMk cId="2324784557" sldId="2147483648"/>
              <pc:sldLayoutMk cId="2100038304" sldId="2147483704"/>
              <ac:picMk id="3" creationId="{E8FD0058-1F53-44F6-9882-FA32440ADC1D}"/>
            </ac:picMkLst>
          </pc:picChg>
          <pc:picChg chg="del">
            <ac:chgData name="Gwladys CHAMP" userId="610896f8-3912-4b4b-9932-8d9390d5d3f0" providerId="ADAL" clId="{3954193E-9B89-40CE-A627-BCFF45ACE424}" dt="2025-06-26T15:13:06.224" v="19" actId="478"/>
            <ac:picMkLst>
              <pc:docMk/>
              <pc:sldMasterMk cId="2324784557" sldId="2147483648"/>
              <pc:sldLayoutMk cId="2100038304" sldId="2147483704"/>
              <ac:picMk id="17" creationId="{AC667BCE-A8DE-0D77-9BA9-C497A69DF46B}"/>
            </ac:picMkLst>
          </pc:picChg>
          <pc:picChg chg="del">
            <ac:chgData name="Gwladys CHAMP" userId="610896f8-3912-4b4b-9932-8d9390d5d3f0" providerId="ADAL" clId="{3954193E-9B89-40CE-A627-BCFF45ACE424}" dt="2025-06-26T15:13:05.736" v="18" actId="478"/>
            <ac:picMkLst>
              <pc:docMk/>
              <pc:sldMasterMk cId="2324784557" sldId="2147483648"/>
              <pc:sldLayoutMk cId="2100038304" sldId="2147483704"/>
              <ac:picMk id="18" creationId="{518D0917-7998-6A86-4BE1-F6F2AB4AA4D2}"/>
            </ac:picMkLst>
          </pc:picChg>
          <pc:picChg chg="del">
            <ac:chgData name="Gwladys CHAMP" userId="610896f8-3912-4b4b-9932-8d9390d5d3f0" providerId="ADAL" clId="{3954193E-9B89-40CE-A627-BCFF45ACE424}" dt="2025-06-26T15:13:06.630" v="20" actId="478"/>
            <ac:picMkLst>
              <pc:docMk/>
              <pc:sldMasterMk cId="2324784557" sldId="2147483648"/>
              <pc:sldLayoutMk cId="2100038304" sldId="2147483704"/>
              <ac:picMk id="19" creationId="{25FEAB3F-99B5-1054-C19C-58124A64F8FF}"/>
            </ac:picMkLst>
          </pc:picChg>
          <pc:picChg chg="del">
            <ac:chgData name="Gwladys CHAMP" userId="610896f8-3912-4b4b-9932-8d9390d5d3f0" providerId="ADAL" clId="{3954193E-9B89-40CE-A627-BCFF45ACE424}" dt="2025-06-26T15:13:07.287" v="21" actId="478"/>
            <ac:picMkLst>
              <pc:docMk/>
              <pc:sldMasterMk cId="2324784557" sldId="2147483648"/>
              <pc:sldLayoutMk cId="2100038304" sldId="2147483704"/>
              <ac:picMk id="20" creationId="{8BF4170C-4EFC-F48E-83AB-F02BA7D1992D}"/>
            </ac:picMkLst>
          </pc:picChg>
          <pc:picChg chg="del">
            <ac:chgData name="Gwladys CHAMP" userId="610896f8-3912-4b4b-9932-8d9390d5d3f0" providerId="ADAL" clId="{3954193E-9B89-40CE-A627-BCFF45ACE424}" dt="2025-06-26T15:13:07.862" v="22" actId="478"/>
            <ac:picMkLst>
              <pc:docMk/>
              <pc:sldMasterMk cId="2324784557" sldId="2147483648"/>
              <pc:sldLayoutMk cId="2100038304" sldId="2147483704"/>
              <ac:picMk id="21" creationId="{6047B65D-6AE8-5F7E-4FC7-1489DDB7B12F}"/>
            </ac:picMkLst>
          </pc:picChg>
        </pc:sldLayoutChg>
      </pc:sldMasterChg>
    </pc:docChg>
  </pc:docChgLst>
  <pc:docChgLst>
    <pc:chgData name="Gwladys CHAMP" userId="610896f8-3912-4b4b-9932-8d9390d5d3f0" providerId="ADAL" clId="{DA355BA4-3DB3-4F18-A62E-1BE09F84C786}"/>
    <pc:docChg chg="undo custSel addSld delSld modSld modMainMaster">
      <pc:chgData name="Gwladys CHAMP" userId="610896f8-3912-4b4b-9932-8d9390d5d3f0" providerId="ADAL" clId="{DA355BA4-3DB3-4F18-A62E-1BE09F84C786}" dt="2024-02-29T09:19:52.095" v="12" actId="207"/>
      <pc:docMkLst>
        <pc:docMk/>
      </pc:docMkLst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1590723059" sldId="366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198880897" sldId="369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4152700090" sldId="370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1536344474" sldId="371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2929792198" sldId="372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561902071" sldId="373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2855868937" sldId="377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4259700155" sldId="378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423151321" sldId="388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4165584393" sldId="390"/>
        </pc:sldMkLst>
      </pc:sldChg>
      <pc:sldChg chg="modSp add del mod">
        <pc:chgData name="Gwladys CHAMP" userId="610896f8-3912-4b4b-9932-8d9390d5d3f0" providerId="ADAL" clId="{DA355BA4-3DB3-4F18-A62E-1BE09F84C786}" dt="2024-02-29T09:19:52.095" v="12" actId="207"/>
        <pc:sldMkLst>
          <pc:docMk/>
          <pc:sldMk cId="1827371958" sldId="392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077644976" sldId="399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299540472" sldId="402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4132319457" sldId="403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2075504301" sldId="405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705036424" sldId="406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2445307156" sldId="413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2473615636" sldId="416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2703925750" sldId="417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1270679796" sldId="418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72206394" sldId="427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4258060867" sldId="428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1535995077" sldId="432"/>
        </pc:sldMkLst>
      </pc:sldChg>
      <pc:sldChg chg="modSp">
        <pc:chgData name="Gwladys CHAMP" userId="610896f8-3912-4b4b-9932-8d9390d5d3f0" providerId="ADAL" clId="{DA355BA4-3DB3-4F18-A62E-1BE09F84C786}" dt="2024-02-16T16:05:39.305" v="2"/>
        <pc:sldMkLst>
          <pc:docMk/>
          <pc:sldMk cId="3639564837" sldId="434"/>
        </pc:sldMkLst>
      </pc:sldChg>
      <pc:sldChg chg="modSp mod modShow">
        <pc:chgData name="Gwladys CHAMP" userId="610896f8-3912-4b4b-9932-8d9390d5d3f0" providerId="ADAL" clId="{DA355BA4-3DB3-4F18-A62E-1BE09F84C786}" dt="2024-02-16T16:07:19.765" v="5" actId="20577"/>
        <pc:sldMkLst>
          <pc:docMk/>
          <pc:sldMk cId="3532041315" sldId="439"/>
        </pc:sldMkLst>
      </pc:sldChg>
      <pc:sldMasterChg chg="modSldLayout">
        <pc:chgData name="Gwladys CHAMP" userId="610896f8-3912-4b4b-9932-8d9390d5d3f0" providerId="ADAL" clId="{DA355BA4-3DB3-4F18-A62E-1BE09F84C786}" dt="2024-02-29T09:18:43.717" v="8" actId="14826"/>
        <pc:sldMasterMkLst>
          <pc:docMk/>
          <pc:sldMasterMk cId="2324784557" sldId="2147483648"/>
        </pc:sldMasterMkLst>
        <pc:sldLayoutChg chg="modSp">
          <pc:chgData name="Gwladys CHAMP" userId="610896f8-3912-4b4b-9932-8d9390d5d3f0" providerId="ADAL" clId="{DA355BA4-3DB3-4F18-A62E-1BE09F84C786}" dt="2024-02-29T09:18:43.717" v="8" actId="14826"/>
          <pc:sldLayoutMkLst>
            <pc:docMk/>
            <pc:sldMasterMk cId="2324784557" sldId="2147483648"/>
            <pc:sldLayoutMk cId="2080872671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  <c:pt idx="4">
                  <c:v>Catégorie 5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8-B749-A36B-8A575052B1C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  <c:pt idx="4">
                  <c:v>Catégorie 5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8-B749-A36B-8A575052B1C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  <c:pt idx="4">
                  <c:v>Catégorie 5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8-B749-A36B-8A575052B1C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  <c:pt idx="4">
                  <c:v>Catégorie 5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28-B749-A36B-8A575052B1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0162736"/>
        <c:axId val="610164464"/>
      </c:barChart>
      <c:catAx>
        <c:axId val="6101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0164464"/>
        <c:crosses val="autoZero"/>
        <c:auto val="1"/>
        <c:lblAlgn val="ctr"/>
        <c:lblOffset val="100"/>
        <c:noMultiLvlLbl val="0"/>
      </c:catAx>
      <c:valAx>
        <c:axId val="61016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01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6-C84C-ADB4-A690E2D51902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E6-C84C-ADB4-A690E2D51902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F2-E643-8D44-238E742F95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F2-E643-8D44-238E742F95AF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6-C84C-ADB4-A690E2D51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1-3343-BB6F-257D01B06D5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71-3343-BB6F-257D01B06D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254F-B9CF-5CE1BFF927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254F-B9CF-5CE1BFF92799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1-3343-BB6F-257D01B06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FD45F-1362-0544-8553-BE2F561575C0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7DB72-AB03-3946-838A-CDF543EFD4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7DB72-AB03-3946-838A-CDF543EFD4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7DB72-AB03-3946-838A-CDF543EFD4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7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www.septeo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B09F62-4CEE-1F79-3D37-4878E4763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6B732F4-A8AD-4B46-1EDD-55F8E5DCF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33"/>
          <a:stretch/>
        </p:blipFill>
        <p:spPr>
          <a:xfrm>
            <a:off x="-1" y="-1"/>
            <a:ext cx="12628447" cy="4796589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CC29C16-E42A-2BB8-7BA4-40EA78B16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371" b="21710"/>
          <a:stretch/>
        </p:blipFill>
        <p:spPr>
          <a:xfrm>
            <a:off x="7414920" y="4973698"/>
            <a:ext cx="4777080" cy="1884302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F1B65C1-FEC9-27B4-A1FF-CFDFFE118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9" y="2008040"/>
            <a:ext cx="10042524" cy="1455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9CD85889-936B-F2AC-9A25-9253C79778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318" y="3606336"/>
            <a:ext cx="10047946" cy="64442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Sous-titre de la présentation ou auteur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02AB0935-D17D-E311-47BA-8974DAF277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399" y="409388"/>
            <a:ext cx="3165843" cy="8362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AFDD01-7380-D38D-8F3A-79C2382D7A61}"/>
              </a:ext>
            </a:extLst>
          </p:cNvPr>
          <p:cNvSpPr txBox="1"/>
          <p:nvPr userDrawn="1"/>
        </p:nvSpPr>
        <p:spPr>
          <a:xfrm>
            <a:off x="491996" y="5852766"/>
            <a:ext cx="24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solidFill>
                  <a:schemeClr val="tx2"/>
                </a:solidFill>
              </a:rPr>
              <a:t> septeo.com</a:t>
            </a:r>
          </a:p>
        </p:txBody>
      </p:sp>
    </p:spTree>
    <p:extLst>
      <p:ext uri="{BB962C8B-B14F-4D97-AF65-F5344CB8AC3E}">
        <p14:creationId xmlns:p14="http://schemas.microsoft.com/office/powerpoint/2010/main" val="208087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Text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6ED39555-E4CE-C9C0-178F-01FA4A604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4639" y="1577431"/>
            <a:ext cx="5395077" cy="4530292"/>
          </a:xfrm>
          <a:prstGeom prst="roundRect">
            <a:avLst>
              <a:gd name="adj" fmla="val 6655"/>
            </a:avLst>
          </a:prstGeom>
          <a:solidFill>
            <a:schemeClr val="bg2"/>
          </a:solidFill>
        </p:spPr>
        <p:txBody>
          <a:bodyPr lIns="288000" tIns="288000" rIns="288000" bIns="288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8D1C8A0B-79B5-51AB-CF6A-B3A94332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84" y="1577431"/>
            <a:ext cx="5395077" cy="4530292"/>
          </a:xfrm>
          <a:prstGeom prst="roundRect">
            <a:avLst>
              <a:gd name="adj" fmla="val 6655"/>
            </a:avLst>
          </a:prstGeom>
          <a:solidFill>
            <a:schemeClr val="bg2"/>
          </a:solidFill>
        </p:spPr>
        <p:txBody>
          <a:bodyPr lIns="288000" tIns="288000" rIns="288000" bIns="288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46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Text (light blue + dark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AC1A6918-0B42-DC23-9AC3-54747440D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4639" y="1577431"/>
            <a:ext cx="5395077" cy="4530292"/>
          </a:xfrm>
          <a:prstGeom prst="roundRect">
            <a:avLst>
              <a:gd name="adj" fmla="val 6655"/>
            </a:avLst>
          </a:prstGeom>
          <a:solidFill>
            <a:schemeClr val="accent1"/>
          </a:solidFill>
        </p:spPr>
        <p:txBody>
          <a:bodyPr lIns="288000" tIns="288000" rIns="288000" bIns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CC933D0-DE01-9CC3-CCD4-9E26DC8B7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84" y="1577431"/>
            <a:ext cx="5395077" cy="4530292"/>
          </a:xfrm>
          <a:prstGeom prst="roundRect">
            <a:avLst>
              <a:gd name="adj" fmla="val 6655"/>
            </a:avLst>
          </a:prstGeom>
          <a:solidFill>
            <a:schemeClr val="bg2"/>
          </a:solidFill>
        </p:spPr>
        <p:txBody>
          <a:bodyPr lIns="288000" tIns="288000" rIns="288000" bIns="288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537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749592D-BD11-AD72-845A-D7FE958F1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7846" y="3170471"/>
            <a:ext cx="8724154" cy="36875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7" y="1577431"/>
            <a:ext cx="3486541" cy="4530292"/>
          </a:xfrm>
          <a:prstGeom prst="roundRect">
            <a:avLst>
              <a:gd name="adj" fmla="val 8458"/>
            </a:avLst>
          </a:prstGeom>
          <a:solidFill>
            <a:schemeClr val="accent3">
              <a:alpha val="9507"/>
            </a:schemeClr>
          </a:solidFill>
        </p:spPr>
        <p:txBody>
          <a:bodyPr lIns="288000" tIns="288000" rIns="288000" bIns="28800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F7D5E305-F97E-8C79-76C4-804354BB1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2728" y="1577431"/>
            <a:ext cx="3486541" cy="4530292"/>
          </a:xfrm>
          <a:prstGeom prst="roundRect">
            <a:avLst>
              <a:gd name="adj" fmla="val 8458"/>
            </a:avLst>
          </a:prstGeom>
          <a:solidFill>
            <a:schemeClr val="accent1"/>
          </a:solidFill>
        </p:spPr>
        <p:txBody>
          <a:bodyPr vert="horz" lIns="288000" tIns="288000" rIns="288000" bIns="28800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fr-FR" sz="2000" dirty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25B011B3-9A35-5279-CEF5-5463E80B9F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73170" y="1577431"/>
            <a:ext cx="3486541" cy="4530292"/>
          </a:xfrm>
          <a:prstGeom prst="roundRect">
            <a:avLst>
              <a:gd name="adj" fmla="val 8458"/>
            </a:avLst>
          </a:prstGeom>
          <a:solidFill>
            <a:schemeClr val="tx1"/>
          </a:solidFill>
        </p:spPr>
        <p:txBody>
          <a:bodyPr vert="horz" lIns="288000" tIns="288000" rIns="288000" bIns="28800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fr-FR" sz="2000" dirty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7849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Tex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6" y="1577431"/>
            <a:ext cx="11327422" cy="2684603"/>
          </a:xfrm>
          <a:prstGeom prst="roundRect">
            <a:avLst>
              <a:gd name="adj" fmla="val 10645"/>
            </a:avLst>
          </a:prstGeom>
          <a:solidFill>
            <a:schemeClr val="accent3">
              <a:alpha val="9507"/>
            </a:schemeClr>
          </a:solidFill>
        </p:spPr>
        <p:txBody>
          <a:bodyPr lIns="288000" tIns="288000" rIns="288000" bIns="288000"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A127762-87A2-3AE2-5272-2E1C79E0E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84" y="4651263"/>
            <a:ext cx="11327427" cy="1456459"/>
          </a:xfrm>
          <a:prstGeom prst="roundRect">
            <a:avLst>
              <a:gd name="adj" fmla="val 19622"/>
            </a:avLst>
          </a:prstGeom>
          <a:solidFill>
            <a:schemeClr val="accent1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110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Tex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6" y="1577431"/>
            <a:ext cx="5472568" cy="2684603"/>
          </a:xfrm>
          <a:prstGeom prst="roundRect">
            <a:avLst>
              <a:gd name="adj" fmla="val 9593"/>
            </a:avLst>
          </a:prstGeom>
          <a:solidFill>
            <a:schemeClr val="accent3">
              <a:alpha val="9507"/>
            </a:schemeClr>
          </a:solidFill>
        </p:spPr>
        <p:txBody>
          <a:bodyPr lIns="288000" tIns="288000" rIns="288000" bIns="288000"/>
          <a:lstStyle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AD58804-FF62-DF37-2752-0A6BA9D3E9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84" y="4651263"/>
            <a:ext cx="11327427" cy="1456459"/>
          </a:xfrm>
          <a:prstGeom prst="roundRect">
            <a:avLst>
              <a:gd name="adj" fmla="val 19622"/>
            </a:avLst>
          </a:prstGeom>
          <a:solidFill>
            <a:schemeClr val="tx1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8662E53-C097-4068-4BD8-E26A42ABC2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7148" y="1577431"/>
            <a:ext cx="5472568" cy="2684603"/>
          </a:xfrm>
          <a:prstGeom prst="roundRect">
            <a:avLst>
              <a:gd name="adj" fmla="val 9593"/>
            </a:avLst>
          </a:prstGeom>
          <a:solidFill>
            <a:schemeClr val="accent1"/>
          </a:solidFill>
        </p:spPr>
        <p:txBody>
          <a:bodyPr lIns="288000" tIns="288000" rIns="288000" bIns="28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955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DDB78-C0D8-4CCC-ABFF-7415768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B7F018-E5CA-0D0F-E53E-BC96ADE8471F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70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2744942-6043-594D-9DFA-F700F12388D2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3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111027A0-E742-02C8-BD66-3DFDE1074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71" b="21710"/>
          <a:stretch/>
        </p:blipFill>
        <p:spPr>
          <a:xfrm>
            <a:off x="7414920" y="4973698"/>
            <a:ext cx="4777080" cy="1884302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32EE69A6-3FEF-EECC-7635-CF91A3A0AB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1544519" cy="5059814"/>
          </a:xfrm>
          <a:prstGeom prst="rect">
            <a:avLst/>
          </a:prstGeom>
        </p:spPr>
      </p:pic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2744942-6043-594D-9DFA-F700F12388D2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que 3">
            <a:extLst>
              <a:ext uri="{FF2B5EF4-FFF2-40B4-BE49-F238E27FC236}">
                <a16:creationId xmlns:a16="http://schemas.microsoft.com/office/drawing/2014/main" id="{95FBCD7D-D26F-1E52-F30D-502D2CB294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15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FB47AE-2697-92E0-3EC6-2A08B36377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654B883-5CBF-975C-C2D9-A719C8E50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  <p:sp>
        <p:nvSpPr>
          <p:cNvPr id="229" name="Slide Number Placeholder 5">
            <a:extLst>
              <a:ext uri="{FF2B5EF4-FFF2-40B4-BE49-F238E27FC236}">
                <a16:creationId xmlns:a16="http://schemas.microsoft.com/office/drawing/2014/main" id="{05BC5041-E7C8-C82B-B321-010700C597BF}"/>
              </a:ext>
            </a:extLst>
          </p:cNvPr>
          <p:cNvSpPr txBox="1">
            <a:spLocks/>
          </p:cNvSpPr>
          <p:nvPr userDrawn="1"/>
        </p:nvSpPr>
        <p:spPr>
          <a:xfrm>
            <a:off x="432288" y="6389566"/>
            <a:ext cx="540038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200" kern="1200" cap="all" spc="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DA519C7-EEB5-D34C-A809-2400F0AAAE47}" type="slidenum">
              <a:rPr lang="en-GB" b="0" i="0" smtClean="0">
                <a:solidFill>
                  <a:schemeClr val="bg1"/>
                </a:solidFill>
                <a:latin typeface="+mn-lt"/>
                <a:cs typeface="Poppins" pitchFamily="2" charset="77"/>
              </a:rPr>
              <a:pPr algn="l"/>
              <a:t>‹N°›</a:t>
            </a:fld>
            <a:endParaRPr lang="en-GB" b="0" i="0" dirty="0">
              <a:solidFill>
                <a:schemeClr val="bg1"/>
              </a:solidFill>
              <a:latin typeface="+mn-lt"/>
              <a:cs typeface="Poppins" pitchFamily="2" charset="77"/>
            </a:endParaRPr>
          </a:p>
        </p:txBody>
      </p:sp>
      <p:cxnSp>
        <p:nvCxnSpPr>
          <p:cNvPr id="230" name="Connecteur droit 229">
            <a:extLst>
              <a:ext uri="{FF2B5EF4-FFF2-40B4-BE49-F238E27FC236}">
                <a16:creationId xmlns:a16="http://schemas.microsoft.com/office/drawing/2014/main" id="{05FC09D9-2FCA-B3D4-C527-7D6BF4FC7BAA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39891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3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FB47AE-2697-92E0-3EC6-2A08B36377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6392F14D-94EB-CF29-7D6D-8670DF708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71" b="21710"/>
          <a:stretch/>
        </p:blipFill>
        <p:spPr>
          <a:xfrm>
            <a:off x="7414920" y="4973698"/>
            <a:ext cx="4777080" cy="1884302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9E0CCD0E-7CE8-4F9A-303C-00A8545CF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26" t="10467"/>
          <a:stretch/>
        </p:blipFill>
        <p:spPr>
          <a:xfrm>
            <a:off x="0" y="-1"/>
            <a:ext cx="12192000" cy="508657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1654B883-5CBF-975C-C2D9-A719C8E504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  <p:sp>
        <p:nvSpPr>
          <p:cNvPr id="229" name="Slide Number Placeholder 5">
            <a:extLst>
              <a:ext uri="{FF2B5EF4-FFF2-40B4-BE49-F238E27FC236}">
                <a16:creationId xmlns:a16="http://schemas.microsoft.com/office/drawing/2014/main" id="{05BC5041-E7C8-C82B-B321-010700C597BF}"/>
              </a:ext>
            </a:extLst>
          </p:cNvPr>
          <p:cNvSpPr txBox="1">
            <a:spLocks/>
          </p:cNvSpPr>
          <p:nvPr userDrawn="1"/>
        </p:nvSpPr>
        <p:spPr>
          <a:xfrm>
            <a:off x="432288" y="6389566"/>
            <a:ext cx="540038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200" kern="1200" cap="all" spc="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DA519C7-EEB5-D34C-A809-2400F0AAAE47}" type="slidenum">
              <a:rPr lang="en-GB" b="0" i="0" smtClean="0">
                <a:solidFill>
                  <a:schemeClr val="bg1"/>
                </a:solidFill>
                <a:latin typeface="+mn-lt"/>
                <a:cs typeface="Poppins" pitchFamily="2" charset="77"/>
              </a:rPr>
              <a:pPr algn="l"/>
              <a:t>‹N°›</a:t>
            </a:fld>
            <a:endParaRPr lang="en-GB" b="0" i="0" dirty="0">
              <a:solidFill>
                <a:schemeClr val="bg1"/>
              </a:solidFill>
              <a:latin typeface="+mn-lt"/>
              <a:cs typeface="Poppins" pitchFamily="2" charset="77"/>
            </a:endParaRPr>
          </a:p>
        </p:txBody>
      </p:sp>
      <p:cxnSp>
        <p:nvCxnSpPr>
          <p:cNvPr id="230" name="Connecteur droit 229">
            <a:extLst>
              <a:ext uri="{FF2B5EF4-FFF2-40B4-BE49-F238E27FC236}">
                <a16:creationId xmlns:a16="http://schemas.microsoft.com/office/drawing/2014/main" id="{05FC09D9-2FCA-B3D4-C527-7D6BF4FC7BAA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39891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7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9A2B80C-511F-3AC6-31DB-4A9BFA068B8C}"/>
              </a:ext>
            </a:extLst>
          </p:cNvPr>
          <p:cNvSpPr/>
          <p:nvPr userDrawn="1"/>
        </p:nvSpPr>
        <p:spPr>
          <a:xfrm>
            <a:off x="430510" y="1577430"/>
            <a:ext cx="11329200" cy="4530293"/>
          </a:xfrm>
          <a:prstGeom prst="roundRect">
            <a:avLst>
              <a:gd name="adj" fmla="val 6781"/>
            </a:avLst>
          </a:prstGeom>
          <a:solidFill>
            <a:schemeClr val="accent3">
              <a:alpha val="97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Sommaires/Agenda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2582" y="2230568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D55BA53D-D7A1-BEDA-0355-8BDD54BC86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2427" y="2211096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2916E48-0D45-AED6-0C65-D3C744F13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2273" y="2190407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098FC32-23EB-57EC-5A39-CB6EEE38D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82582" y="3524112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9975D664-3560-2778-A8F2-0433BDAC3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2427" y="3524112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398FD191-8A3C-4D3F-4420-86FB66DFDA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82273" y="3524112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B7782C4-204B-6427-2B91-38A761281B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2582" y="4817655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58CAC09D-4D62-DA63-68D4-53D3E29A14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2427" y="4798183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952DA7D3-44FD-6285-9409-1CAF394B03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82273" y="4777494"/>
            <a:ext cx="2236269" cy="925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85EC400-F97C-F880-EF24-6343233B60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2897" y="2190407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74683C31-83A0-ED78-EE88-00B01D2E2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06061" y="2190407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54BD7D1A-8F1A-9CF0-75FD-49876F536E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2588" y="2190407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BE3CAB82-7A88-D5CF-2AD7-4E572DB452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2897" y="3483951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2A66A1A9-D84C-D61B-85B5-6AD430B243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06061" y="3483951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F59FFE45-5B03-2CAE-9AD2-C1C41300B1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52588" y="3483951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3" name="Espace réservé du texte 26">
            <a:extLst>
              <a:ext uri="{FF2B5EF4-FFF2-40B4-BE49-F238E27FC236}">
                <a16:creationId xmlns:a16="http://schemas.microsoft.com/office/drawing/2014/main" id="{CC098DD5-59D9-AD23-4E64-70E4A2BB51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897" y="4777494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34" name="Espace réservé du texte 26">
            <a:extLst>
              <a:ext uri="{FF2B5EF4-FFF2-40B4-BE49-F238E27FC236}">
                <a16:creationId xmlns:a16="http://schemas.microsoft.com/office/drawing/2014/main" id="{15D35F7E-ECDD-3C1B-04C3-24512DB73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06061" y="4777494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35" name="Espace réservé du texte 26">
            <a:extLst>
              <a:ext uri="{FF2B5EF4-FFF2-40B4-BE49-F238E27FC236}">
                <a16:creationId xmlns:a16="http://schemas.microsoft.com/office/drawing/2014/main" id="{EA102852-A505-45ED-F180-54087E548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2588" y="4777494"/>
            <a:ext cx="437987" cy="437987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41197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5C6C4A-EE2A-FB4F-4612-7079004DF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2737" y="-20320"/>
            <a:ext cx="4835965" cy="5729999"/>
          </a:xfrm>
          <a:custGeom>
            <a:avLst/>
            <a:gdLst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319599 w 4842934"/>
              <a:gd name="connsiteY1" fmla="*/ 176733 h 5717430"/>
              <a:gd name="connsiteX2" fmla="*/ 807172 w 4842934"/>
              <a:gd name="connsiteY2" fmla="*/ 0 h 5717430"/>
              <a:gd name="connsiteX3" fmla="*/ 4035762 w 4842934"/>
              <a:gd name="connsiteY3" fmla="*/ 0 h 5717430"/>
              <a:gd name="connsiteX4" fmla="*/ 4842934 w 4842934"/>
              <a:gd name="connsiteY4" fmla="*/ 807172 h 5717430"/>
              <a:gd name="connsiteX5" fmla="*/ 4842934 w 4842934"/>
              <a:gd name="connsiteY5" fmla="*/ 4910258 h 5717430"/>
              <a:gd name="connsiteX6" fmla="*/ 4035762 w 4842934"/>
              <a:gd name="connsiteY6" fmla="*/ 5717430 h 5717430"/>
              <a:gd name="connsiteX7" fmla="*/ 807172 w 4842934"/>
              <a:gd name="connsiteY7" fmla="*/ 5717430 h 5717430"/>
              <a:gd name="connsiteX8" fmla="*/ 0 w 4842934"/>
              <a:gd name="connsiteY8" fmla="*/ 4910258 h 5717430"/>
              <a:gd name="connsiteX9" fmla="*/ 0 w 4842934"/>
              <a:gd name="connsiteY9" fmla="*/ 807172 h 5717430"/>
              <a:gd name="connsiteX0" fmla="*/ 0 w 4842934"/>
              <a:gd name="connsiteY0" fmla="*/ 807172 h 5717430"/>
              <a:gd name="connsiteX1" fmla="*/ 319599 w 4842934"/>
              <a:gd name="connsiteY1" fmla="*/ 176733 h 5717430"/>
              <a:gd name="connsiteX2" fmla="*/ 807172 w 4842934"/>
              <a:gd name="connsiteY2" fmla="*/ 0 h 5717430"/>
              <a:gd name="connsiteX3" fmla="*/ 4035762 w 4842934"/>
              <a:gd name="connsiteY3" fmla="*/ 0 h 5717430"/>
              <a:gd name="connsiteX4" fmla="*/ 4842934 w 4842934"/>
              <a:gd name="connsiteY4" fmla="*/ 807172 h 5717430"/>
              <a:gd name="connsiteX5" fmla="*/ 4842934 w 4842934"/>
              <a:gd name="connsiteY5" fmla="*/ 4910258 h 5717430"/>
              <a:gd name="connsiteX6" fmla="*/ 4035762 w 4842934"/>
              <a:gd name="connsiteY6" fmla="*/ 5717430 h 5717430"/>
              <a:gd name="connsiteX7" fmla="*/ 807172 w 4842934"/>
              <a:gd name="connsiteY7" fmla="*/ 5717430 h 5717430"/>
              <a:gd name="connsiteX8" fmla="*/ 0 w 4842934"/>
              <a:gd name="connsiteY8" fmla="*/ 4910258 h 5717430"/>
              <a:gd name="connsiteX9" fmla="*/ 0 w 4842934"/>
              <a:gd name="connsiteY9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9 h 5717437"/>
              <a:gd name="connsiteX1" fmla="*/ 807172 w 4842934"/>
              <a:gd name="connsiteY1" fmla="*/ 7 h 5717437"/>
              <a:gd name="connsiteX2" fmla="*/ 4035762 w 4842934"/>
              <a:gd name="connsiteY2" fmla="*/ 7 h 5717437"/>
              <a:gd name="connsiteX3" fmla="*/ 4842934 w 4842934"/>
              <a:gd name="connsiteY3" fmla="*/ 807179 h 5717437"/>
              <a:gd name="connsiteX4" fmla="*/ 4842934 w 4842934"/>
              <a:gd name="connsiteY4" fmla="*/ 4910265 h 5717437"/>
              <a:gd name="connsiteX5" fmla="*/ 4035762 w 4842934"/>
              <a:gd name="connsiteY5" fmla="*/ 5717437 h 5717437"/>
              <a:gd name="connsiteX6" fmla="*/ 807172 w 4842934"/>
              <a:gd name="connsiteY6" fmla="*/ 5717437 h 5717437"/>
              <a:gd name="connsiteX7" fmla="*/ 0 w 4842934"/>
              <a:gd name="connsiteY7" fmla="*/ 4910265 h 5717437"/>
              <a:gd name="connsiteX8" fmla="*/ 0 w 4842934"/>
              <a:gd name="connsiteY8" fmla="*/ 807179 h 5717437"/>
              <a:gd name="connsiteX0" fmla="*/ 17909 w 4860843"/>
              <a:gd name="connsiteY0" fmla="*/ 810101 h 5720359"/>
              <a:gd name="connsiteX1" fmla="*/ 825081 w 4860843"/>
              <a:gd name="connsiteY1" fmla="*/ 2929 h 5720359"/>
              <a:gd name="connsiteX2" fmla="*/ 4053671 w 4860843"/>
              <a:gd name="connsiteY2" fmla="*/ 2929 h 5720359"/>
              <a:gd name="connsiteX3" fmla="*/ 4860843 w 4860843"/>
              <a:gd name="connsiteY3" fmla="*/ 810101 h 5720359"/>
              <a:gd name="connsiteX4" fmla="*/ 4860843 w 4860843"/>
              <a:gd name="connsiteY4" fmla="*/ 4913187 h 5720359"/>
              <a:gd name="connsiteX5" fmla="*/ 4053671 w 4860843"/>
              <a:gd name="connsiteY5" fmla="*/ 5720359 h 5720359"/>
              <a:gd name="connsiteX6" fmla="*/ 825081 w 4860843"/>
              <a:gd name="connsiteY6" fmla="*/ 5720359 h 5720359"/>
              <a:gd name="connsiteX7" fmla="*/ 17909 w 4860843"/>
              <a:gd name="connsiteY7" fmla="*/ 4913187 h 5720359"/>
              <a:gd name="connsiteX8" fmla="*/ 17909 w 4860843"/>
              <a:gd name="connsiteY8" fmla="*/ 810101 h 5720359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229 h 5717487"/>
              <a:gd name="connsiteX1" fmla="*/ 807172 w 4842934"/>
              <a:gd name="connsiteY1" fmla="*/ 57 h 5717487"/>
              <a:gd name="connsiteX2" fmla="*/ 4035762 w 4842934"/>
              <a:gd name="connsiteY2" fmla="*/ 57 h 5717487"/>
              <a:gd name="connsiteX3" fmla="*/ 4842934 w 4842934"/>
              <a:gd name="connsiteY3" fmla="*/ 807229 h 5717487"/>
              <a:gd name="connsiteX4" fmla="*/ 4842934 w 4842934"/>
              <a:gd name="connsiteY4" fmla="*/ 4910315 h 5717487"/>
              <a:gd name="connsiteX5" fmla="*/ 4035762 w 4842934"/>
              <a:gd name="connsiteY5" fmla="*/ 5717487 h 5717487"/>
              <a:gd name="connsiteX6" fmla="*/ 807172 w 4842934"/>
              <a:gd name="connsiteY6" fmla="*/ 5717487 h 5717487"/>
              <a:gd name="connsiteX7" fmla="*/ 0 w 4842934"/>
              <a:gd name="connsiteY7" fmla="*/ 4910315 h 5717487"/>
              <a:gd name="connsiteX8" fmla="*/ 0 w 4842934"/>
              <a:gd name="connsiteY8" fmla="*/ 807229 h 5717487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807172 h 5717430"/>
              <a:gd name="connsiteX0" fmla="*/ 0 w 4842934"/>
              <a:gd name="connsiteY0" fmla="*/ 348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348 h 5717430"/>
              <a:gd name="connsiteX0" fmla="*/ 0 w 4842934"/>
              <a:gd name="connsiteY0" fmla="*/ 348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348 h 5717430"/>
              <a:gd name="connsiteX0" fmla="*/ 0 w 4842934"/>
              <a:gd name="connsiteY0" fmla="*/ 348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348 h 5717430"/>
              <a:gd name="connsiteX0" fmla="*/ 0 w 4842934"/>
              <a:gd name="connsiteY0" fmla="*/ 0 h 5717082"/>
              <a:gd name="connsiteX1" fmla="*/ 4842934 w 4842934"/>
              <a:gd name="connsiteY1" fmla="*/ 806824 h 5717082"/>
              <a:gd name="connsiteX2" fmla="*/ 4842934 w 4842934"/>
              <a:gd name="connsiteY2" fmla="*/ 4909910 h 5717082"/>
              <a:gd name="connsiteX3" fmla="*/ 4035762 w 4842934"/>
              <a:gd name="connsiteY3" fmla="*/ 5717082 h 5717082"/>
              <a:gd name="connsiteX4" fmla="*/ 807172 w 4842934"/>
              <a:gd name="connsiteY4" fmla="*/ 5717082 h 5717082"/>
              <a:gd name="connsiteX5" fmla="*/ 0 w 4842934"/>
              <a:gd name="connsiteY5" fmla="*/ 4909910 h 5717082"/>
              <a:gd name="connsiteX6" fmla="*/ 0 w 4842934"/>
              <a:gd name="connsiteY6" fmla="*/ 0 h 5717082"/>
              <a:gd name="connsiteX0" fmla="*/ 0 w 4856582"/>
              <a:gd name="connsiteY0" fmla="*/ 0 h 5717082"/>
              <a:gd name="connsiteX1" fmla="*/ 4856582 w 4856582"/>
              <a:gd name="connsiteY1" fmla="*/ 1607 h 5717082"/>
              <a:gd name="connsiteX2" fmla="*/ 4842934 w 4856582"/>
              <a:gd name="connsiteY2" fmla="*/ 4909910 h 5717082"/>
              <a:gd name="connsiteX3" fmla="*/ 4035762 w 4856582"/>
              <a:gd name="connsiteY3" fmla="*/ 5717082 h 5717082"/>
              <a:gd name="connsiteX4" fmla="*/ 807172 w 4856582"/>
              <a:gd name="connsiteY4" fmla="*/ 5717082 h 5717082"/>
              <a:gd name="connsiteX5" fmla="*/ 0 w 4856582"/>
              <a:gd name="connsiteY5" fmla="*/ 4909910 h 5717082"/>
              <a:gd name="connsiteX6" fmla="*/ 0 w 4856582"/>
              <a:gd name="connsiteY6" fmla="*/ 0 h 5717082"/>
              <a:gd name="connsiteX0" fmla="*/ 0 w 4849474"/>
              <a:gd name="connsiteY0" fmla="*/ 0 h 5717082"/>
              <a:gd name="connsiteX1" fmla="*/ 4849474 w 4849474"/>
              <a:gd name="connsiteY1" fmla="*/ 8695 h 5717082"/>
              <a:gd name="connsiteX2" fmla="*/ 4842934 w 4849474"/>
              <a:gd name="connsiteY2" fmla="*/ 4909910 h 5717082"/>
              <a:gd name="connsiteX3" fmla="*/ 4035762 w 4849474"/>
              <a:gd name="connsiteY3" fmla="*/ 5717082 h 5717082"/>
              <a:gd name="connsiteX4" fmla="*/ 807172 w 4849474"/>
              <a:gd name="connsiteY4" fmla="*/ 5717082 h 5717082"/>
              <a:gd name="connsiteX5" fmla="*/ 0 w 4849474"/>
              <a:gd name="connsiteY5" fmla="*/ 4909910 h 5717082"/>
              <a:gd name="connsiteX6" fmla="*/ 0 w 4849474"/>
              <a:gd name="connsiteY6" fmla="*/ 0 h 5717082"/>
              <a:gd name="connsiteX0" fmla="*/ 0 w 4844184"/>
              <a:gd name="connsiteY0" fmla="*/ 12568 h 5729650"/>
              <a:gd name="connsiteX1" fmla="*/ 4842365 w 4844184"/>
              <a:gd name="connsiteY1" fmla="*/ 0 h 5729650"/>
              <a:gd name="connsiteX2" fmla="*/ 4842934 w 4844184"/>
              <a:gd name="connsiteY2" fmla="*/ 4922478 h 5729650"/>
              <a:gd name="connsiteX3" fmla="*/ 4035762 w 4844184"/>
              <a:gd name="connsiteY3" fmla="*/ 5729650 h 5729650"/>
              <a:gd name="connsiteX4" fmla="*/ 807172 w 4844184"/>
              <a:gd name="connsiteY4" fmla="*/ 5729650 h 5729650"/>
              <a:gd name="connsiteX5" fmla="*/ 0 w 4844184"/>
              <a:gd name="connsiteY5" fmla="*/ 4922478 h 5729650"/>
              <a:gd name="connsiteX6" fmla="*/ 0 w 4844184"/>
              <a:gd name="connsiteY6" fmla="*/ 12568 h 5729650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5101532"/>
              <a:gd name="connsiteY0" fmla="*/ 5480 h 5722562"/>
              <a:gd name="connsiteX1" fmla="*/ 4849474 w 5101532"/>
              <a:gd name="connsiteY1" fmla="*/ 0 h 5722562"/>
              <a:gd name="connsiteX2" fmla="*/ 4035762 w 5101532"/>
              <a:gd name="connsiteY2" fmla="*/ 5722562 h 5722562"/>
              <a:gd name="connsiteX3" fmla="*/ 807172 w 5101532"/>
              <a:gd name="connsiteY3" fmla="*/ 5722562 h 5722562"/>
              <a:gd name="connsiteX4" fmla="*/ 0 w 5101532"/>
              <a:gd name="connsiteY4" fmla="*/ 4915390 h 5722562"/>
              <a:gd name="connsiteX5" fmla="*/ 0 w 5101532"/>
              <a:gd name="connsiteY5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035762 w 4849474"/>
              <a:gd name="connsiteY2" fmla="*/ 5722562 h 5722562"/>
              <a:gd name="connsiteX3" fmla="*/ 807172 w 4849474"/>
              <a:gd name="connsiteY3" fmla="*/ 5722562 h 5722562"/>
              <a:gd name="connsiteX4" fmla="*/ 0 w 4849474"/>
              <a:gd name="connsiteY4" fmla="*/ 4915390 h 5722562"/>
              <a:gd name="connsiteX5" fmla="*/ 0 w 4849474"/>
              <a:gd name="connsiteY5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035762 w 4849474"/>
              <a:gd name="connsiteY2" fmla="*/ 5722562 h 5722562"/>
              <a:gd name="connsiteX3" fmla="*/ 807172 w 4849474"/>
              <a:gd name="connsiteY3" fmla="*/ 5722562 h 5722562"/>
              <a:gd name="connsiteX4" fmla="*/ 0 w 4849474"/>
              <a:gd name="connsiteY4" fmla="*/ 4915390 h 5722562"/>
              <a:gd name="connsiteX5" fmla="*/ 0 w 4849474"/>
              <a:gd name="connsiteY5" fmla="*/ 5480 h 5722562"/>
              <a:gd name="connsiteX0" fmla="*/ 0 w 4853223"/>
              <a:gd name="connsiteY0" fmla="*/ 5480 h 5729650"/>
              <a:gd name="connsiteX1" fmla="*/ 4849474 w 4853223"/>
              <a:gd name="connsiteY1" fmla="*/ 0 h 5729650"/>
              <a:gd name="connsiteX2" fmla="*/ 4853223 w 4853223"/>
              <a:gd name="connsiteY2" fmla="*/ 5729650 h 5729650"/>
              <a:gd name="connsiteX3" fmla="*/ 807172 w 4853223"/>
              <a:gd name="connsiteY3" fmla="*/ 5722562 h 5729650"/>
              <a:gd name="connsiteX4" fmla="*/ 0 w 4853223"/>
              <a:gd name="connsiteY4" fmla="*/ 4915390 h 5729650"/>
              <a:gd name="connsiteX5" fmla="*/ 0 w 4853223"/>
              <a:gd name="connsiteY5" fmla="*/ 5480 h 5729650"/>
              <a:gd name="connsiteX0" fmla="*/ 0 w 4849486"/>
              <a:gd name="connsiteY0" fmla="*/ 5480 h 5722562"/>
              <a:gd name="connsiteX1" fmla="*/ 4849474 w 4849486"/>
              <a:gd name="connsiteY1" fmla="*/ 0 h 5722562"/>
              <a:gd name="connsiteX2" fmla="*/ 4761525 w 4849486"/>
              <a:gd name="connsiteY2" fmla="*/ 5719491 h 5722562"/>
              <a:gd name="connsiteX3" fmla="*/ 807172 w 4849486"/>
              <a:gd name="connsiteY3" fmla="*/ 5722562 h 5722562"/>
              <a:gd name="connsiteX4" fmla="*/ 0 w 4849486"/>
              <a:gd name="connsiteY4" fmla="*/ 4915390 h 5722562"/>
              <a:gd name="connsiteX5" fmla="*/ 0 w 4849486"/>
              <a:gd name="connsiteY5" fmla="*/ 5480 h 5722562"/>
              <a:gd name="connsiteX0" fmla="*/ 0 w 4849594"/>
              <a:gd name="connsiteY0" fmla="*/ 5480 h 5729651"/>
              <a:gd name="connsiteX1" fmla="*/ 4849474 w 4849594"/>
              <a:gd name="connsiteY1" fmla="*/ 0 h 5729651"/>
              <a:gd name="connsiteX2" fmla="*/ 4843034 w 4849594"/>
              <a:gd name="connsiteY2" fmla="*/ 5729651 h 5729651"/>
              <a:gd name="connsiteX3" fmla="*/ 807172 w 4849594"/>
              <a:gd name="connsiteY3" fmla="*/ 5722562 h 5729651"/>
              <a:gd name="connsiteX4" fmla="*/ 0 w 4849594"/>
              <a:gd name="connsiteY4" fmla="*/ 4915390 h 5729651"/>
              <a:gd name="connsiteX5" fmla="*/ 0 w 4849594"/>
              <a:gd name="connsiteY5" fmla="*/ 5480 h 57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94" h="5729651">
                <a:moveTo>
                  <a:pt x="0" y="5480"/>
                </a:moveTo>
                <a:lnTo>
                  <a:pt x="4849474" y="0"/>
                </a:lnTo>
                <a:cubicBezTo>
                  <a:pt x="4850724" y="1909883"/>
                  <a:pt x="4841784" y="3819768"/>
                  <a:pt x="4843034" y="5729651"/>
                </a:cubicBezTo>
                <a:lnTo>
                  <a:pt x="807172" y="5722562"/>
                </a:lnTo>
                <a:cubicBezTo>
                  <a:pt x="361383" y="5722562"/>
                  <a:pt x="0" y="5361179"/>
                  <a:pt x="0" y="4915390"/>
                </a:cubicBezTo>
                <a:lnTo>
                  <a:pt x="0" y="548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267" y="2021305"/>
            <a:ext cx="6239446" cy="36961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D912B39-291F-CF82-F50D-119AAED5B573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id="{B381730C-F81D-CF90-0ADB-53E72D9B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68" y="621103"/>
            <a:ext cx="6239445" cy="1138682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987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Lis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5C6C4A-EE2A-FB4F-4612-7079004DF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2737" y="-20320"/>
            <a:ext cx="4835965" cy="5729999"/>
          </a:xfrm>
          <a:custGeom>
            <a:avLst/>
            <a:gdLst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319599 w 4842934"/>
              <a:gd name="connsiteY1" fmla="*/ 176733 h 5717430"/>
              <a:gd name="connsiteX2" fmla="*/ 807172 w 4842934"/>
              <a:gd name="connsiteY2" fmla="*/ 0 h 5717430"/>
              <a:gd name="connsiteX3" fmla="*/ 4035762 w 4842934"/>
              <a:gd name="connsiteY3" fmla="*/ 0 h 5717430"/>
              <a:gd name="connsiteX4" fmla="*/ 4842934 w 4842934"/>
              <a:gd name="connsiteY4" fmla="*/ 807172 h 5717430"/>
              <a:gd name="connsiteX5" fmla="*/ 4842934 w 4842934"/>
              <a:gd name="connsiteY5" fmla="*/ 4910258 h 5717430"/>
              <a:gd name="connsiteX6" fmla="*/ 4035762 w 4842934"/>
              <a:gd name="connsiteY6" fmla="*/ 5717430 h 5717430"/>
              <a:gd name="connsiteX7" fmla="*/ 807172 w 4842934"/>
              <a:gd name="connsiteY7" fmla="*/ 5717430 h 5717430"/>
              <a:gd name="connsiteX8" fmla="*/ 0 w 4842934"/>
              <a:gd name="connsiteY8" fmla="*/ 4910258 h 5717430"/>
              <a:gd name="connsiteX9" fmla="*/ 0 w 4842934"/>
              <a:gd name="connsiteY9" fmla="*/ 807172 h 5717430"/>
              <a:gd name="connsiteX0" fmla="*/ 0 w 4842934"/>
              <a:gd name="connsiteY0" fmla="*/ 807172 h 5717430"/>
              <a:gd name="connsiteX1" fmla="*/ 319599 w 4842934"/>
              <a:gd name="connsiteY1" fmla="*/ 176733 h 5717430"/>
              <a:gd name="connsiteX2" fmla="*/ 807172 w 4842934"/>
              <a:gd name="connsiteY2" fmla="*/ 0 h 5717430"/>
              <a:gd name="connsiteX3" fmla="*/ 4035762 w 4842934"/>
              <a:gd name="connsiteY3" fmla="*/ 0 h 5717430"/>
              <a:gd name="connsiteX4" fmla="*/ 4842934 w 4842934"/>
              <a:gd name="connsiteY4" fmla="*/ 807172 h 5717430"/>
              <a:gd name="connsiteX5" fmla="*/ 4842934 w 4842934"/>
              <a:gd name="connsiteY5" fmla="*/ 4910258 h 5717430"/>
              <a:gd name="connsiteX6" fmla="*/ 4035762 w 4842934"/>
              <a:gd name="connsiteY6" fmla="*/ 5717430 h 5717430"/>
              <a:gd name="connsiteX7" fmla="*/ 807172 w 4842934"/>
              <a:gd name="connsiteY7" fmla="*/ 5717430 h 5717430"/>
              <a:gd name="connsiteX8" fmla="*/ 0 w 4842934"/>
              <a:gd name="connsiteY8" fmla="*/ 4910258 h 5717430"/>
              <a:gd name="connsiteX9" fmla="*/ 0 w 4842934"/>
              <a:gd name="connsiteY9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9 h 5717437"/>
              <a:gd name="connsiteX1" fmla="*/ 807172 w 4842934"/>
              <a:gd name="connsiteY1" fmla="*/ 7 h 5717437"/>
              <a:gd name="connsiteX2" fmla="*/ 4035762 w 4842934"/>
              <a:gd name="connsiteY2" fmla="*/ 7 h 5717437"/>
              <a:gd name="connsiteX3" fmla="*/ 4842934 w 4842934"/>
              <a:gd name="connsiteY3" fmla="*/ 807179 h 5717437"/>
              <a:gd name="connsiteX4" fmla="*/ 4842934 w 4842934"/>
              <a:gd name="connsiteY4" fmla="*/ 4910265 h 5717437"/>
              <a:gd name="connsiteX5" fmla="*/ 4035762 w 4842934"/>
              <a:gd name="connsiteY5" fmla="*/ 5717437 h 5717437"/>
              <a:gd name="connsiteX6" fmla="*/ 807172 w 4842934"/>
              <a:gd name="connsiteY6" fmla="*/ 5717437 h 5717437"/>
              <a:gd name="connsiteX7" fmla="*/ 0 w 4842934"/>
              <a:gd name="connsiteY7" fmla="*/ 4910265 h 5717437"/>
              <a:gd name="connsiteX8" fmla="*/ 0 w 4842934"/>
              <a:gd name="connsiteY8" fmla="*/ 807179 h 5717437"/>
              <a:gd name="connsiteX0" fmla="*/ 17909 w 4860843"/>
              <a:gd name="connsiteY0" fmla="*/ 810101 h 5720359"/>
              <a:gd name="connsiteX1" fmla="*/ 825081 w 4860843"/>
              <a:gd name="connsiteY1" fmla="*/ 2929 h 5720359"/>
              <a:gd name="connsiteX2" fmla="*/ 4053671 w 4860843"/>
              <a:gd name="connsiteY2" fmla="*/ 2929 h 5720359"/>
              <a:gd name="connsiteX3" fmla="*/ 4860843 w 4860843"/>
              <a:gd name="connsiteY3" fmla="*/ 810101 h 5720359"/>
              <a:gd name="connsiteX4" fmla="*/ 4860843 w 4860843"/>
              <a:gd name="connsiteY4" fmla="*/ 4913187 h 5720359"/>
              <a:gd name="connsiteX5" fmla="*/ 4053671 w 4860843"/>
              <a:gd name="connsiteY5" fmla="*/ 5720359 h 5720359"/>
              <a:gd name="connsiteX6" fmla="*/ 825081 w 4860843"/>
              <a:gd name="connsiteY6" fmla="*/ 5720359 h 5720359"/>
              <a:gd name="connsiteX7" fmla="*/ 17909 w 4860843"/>
              <a:gd name="connsiteY7" fmla="*/ 4913187 h 5720359"/>
              <a:gd name="connsiteX8" fmla="*/ 17909 w 4860843"/>
              <a:gd name="connsiteY8" fmla="*/ 810101 h 5720359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229 h 5717487"/>
              <a:gd name="connsiteX1" fmla="*/ 807172 w 4842934"/>
              <a:gd name="connsiteY1" fmla="*/ 57 h 5717487"/>
              <a:gd name="connsiteX2" fmla="*/ 4035762 w 4842934"/>
              <a:gd name="connsiteY2" fmla="*/ 57 h 5717487"/>
              <a:gd name="connsiteX3" fmla="*/ 4842934 w 4842934"/>
              <a:gd name="connsiteY3" fmla="*/ 807229 h 5717487"/>
              <a:gd name="connsiteX4" fmla="*/ 4842934 w 4842934"/>
              <a:gd name="connsiteY4" fmla="*/ 4910315 h 5717487"/>
              <a:gd name="connsiteX5" fmla="*/ 4035762 w 4842934"/>
              <a:gd name="connsiteY5" fmla="*/ 5717487 h 5717487"/>
              <a:gd name="connsiteX6" fmla="*/ 807172 w 4842934"/>
              <a:gd name="connsiteY6" fmla="*/ 5717487 h 5717487"/>
              <a:gd name="connsiteX7" fmla="*/ 0 w 4842934"/>
              <a:gd name="connsiteY7" fmla="*/ 4910315 h 5717487"/>
              <a:gd name="connsiteX8" fmla="*/ 0 w 4842934"/>
              <a:gd name="connsiteY8" fmla="*/ 807229 h 5717487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807172 w 4842934"/>
              <a:gd name="connsiteY1" fmla="*/ 0 h 5717430"/>
              <a:gd name="connsiteX2" fmla="*/ 4035762 w 4842934"/>
              <a:gd name="connsiteY2" fmla="*/ 0 h 5717430"/>
              <a:gd name="connsiteX3" fmla="*/ 4842934 w 4842934"/>
              <a:gd name="connsiteY3" fmla="*/ 807172 h 5717430"/>
              <a:gd name="connsiteX4" fmla="*/ 4842934 w 4842934"/>
              <a:gd name="connsiteY4" fmla="*/ 4910258 h 5717430"/>
              <a:gd name="connsiteX5" fmla="*/ 4035762 w 4842934"/>
              <a:gd name="connsiteY5" fmla="*/ 5717430 h 5717430"/>
              <a:gd name="connsiteX6" fmla="*/ 807172 w 4842934"/>
              <a:gd name="connsiteY6" fmla="*/ 5717430 h 5717430"/>
              <a:gd name="connsiteX7" fmla="*/ 0 w 4842934"/>
              <a:gd name="connsiteY7" fmla="*/ 4910258 h 5717430"/>
              <a:gd name="connsiteX8" fmla="*/ 0 w 4842934"/>
              <a:gd name="connsiteY8" fmla="*/ 807172 h 5717430"/>
              <a:gd name="connsiteX0" fmla="*/ 0 w 4842934"/>
              <a:gd name="connsiteY0" fmla="*/ 807172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807172 h 5717430"/>
              <a:gd name="connsiteX0" fmla="*/ 0 w 4842934"/>
              <a:gd name="connsiteY0" fmla="*/ 348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348 h 5717430"/>
              <a:gd name="connsiteX0" fmla="*/ 0 w 4842934"/>
              <a:gd name="connsiteY0" fmla="*/ 348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348 h 5717430"/>
              <a:gd name="connsiteX0" fmla="*/ 0 w 4842934"/>
              <a:gd name="connsiteY0" fmla="*/ 348 h 5717430"/>
              <a:gd name="connsiteX1" fmla="*/ 4035762 w 4842934"/>
              <a:gd name="connsiteY1" fmla="*/ 0 h 5717430"/>
              <a:gd name="connsiteX2" fmla="*/ 4842934 w 4842934"/>
              <a:gd name="connsiteY2" fmla="*/ 807172 h 5717430"/>
              <a:gd name="connsiteX3" fmla="*/ 4842934 w 4842934"/>
              <a:gd name="connsiteY3" fmla="*/ 4910258 h 5717430"/>
              <a:gd name="connsiteX4" fmla="*/ 4035762 w 4842934"/>
              <a:gd name="connsiteY4" fmla="*/ 5717430 h 5717430"/>
              <a:gd name="connsiteX5" fmla="*/ 807172 w 4842934"/>
              <a:gd name="connsiteY5" fmla="*/ 5717430 h 5717430"/>
              <a:gd name="connsiteX6" fmla="*/ 0 w 4842934"/>
              <a:gd name="connsiteY6" fmla="*/ 4910258 h 5717430"/>
              <a:gd name="connsiteX7" fmla="*/ 0 w 4842934"/>
              <a:gd name="connsiteY7" fmla="*/ 348 h 5717430"/>
              <a:gd name="connsiteX0" fmla="*/ 0 w 4842934"/>
              <a:gd name="connsiteY0" fmla="*/ 0 h 5717082"/>
              <a:gd name="connsiteX1" fmla="*/ 4842934 w 4842934"/>
              <a:gd name="connsiteY1" fmla="*/ 806824 h 5717082"/>
              <a:gd name="connsiteX2" fmla="*/ 4842934 w 4842934"/>
              <a:gd name="connsiteY2" fmla="*/ 4909910 h 5717082"/>
              <a:gd name="connsiteX3" fmla="*/ 4035762 w 4842934"/>
              <a:gd name="connsiteY3" fmla="*/ 5717082 h 5717082"/>
              <a:gd name="connsiteX4" fmla="*/ 807172 w 4842934"/>
              <a:gd name="connsiteY4" fmla="*/ 5717082 h 5717082"/>
              <a:gd name="connsiteX5" fmla="*/ 0 w 4842934"/>
              <a:gd name="connsiteY5" fmla="*/ 4909910 h 5717082"/>
              <a:gd name="connsiteX6" fmla="*/ 0 w 4842934"/>
              <a:gd name="connsiteY6" fmla="*/ 0 h 5717082"/>
              <a:gd name="connsiteX0" fmla="*/ 0 w 4856582"/>
              <a:gd name="connsiteY0" fmla="*/ 0 h 5717082"/>
              <a:gd name="connsiteX1" fmla="*/ 4856582 w 4856582"/>
              <a:gd name="connsiteY1" fmla="*/ 1607 h 5717082"/>
              <a:gd name="connsiteX2" fmla="*/ 4842934 w 4856582"/>
              <a:gd name="connsiteY2" fmla="*/ 4909910 h 5717082"/>
              <a:gd name="connsiteX3" fmla="*/ 4035762 w 4856582"/>
              <a:gd name="connsiteY3" fmla="*/ 5717082 h 5717082"/>
              <a:gd name="connsiteX4" fmla="*/ 807172 w 4856582"/>
              <a:gd name="connsiteY4" fmla="*/ 5717082 h 5717082"/>
              <a:gd name="connsiteX5" fmla="*/ 0 w 4856582"/>
              <a:gd name="connsiteY5" fmla="*/ 4909910 h 5717082"/>
              <a:gd name="connsiteX6" fmla="*/ 0 w 4856582"/>
              <a:gd name="connsiteY6" fmla="*/ 0 h 5717082"/>
              <a:gd name="connsiteX0" fmla="*/ 0 w 4849474"/>
              <a:gd name="connsiteY0" fmla="*/ 0 h 5717082"/>
              <a:gd name="connsiteX1" fmla="*/ 4849474 w 4849474"/>
              <a:gd name="connsiteY1" fmla="*/ 8695 h 5717082"/>
              <a:gd name="connsiteX2" fmla="*/ 4842934 w 4849474"/>
              <a:gd name="connsiteY2" fmla="*/ 4909910 h 5717082"/>
              <a:gd name="connsiteX3" fmla="*/ 4035762 w 4849474"/>
              <a:gd name="connsiteY3" fmla="*/ 5717082 h 5717082"/>
              <a:gd name="connsiteX4" fmla="*/ 807172 w 4849474"/>
              <a:gd name="connsiteY4" fmla="*/ 5717082 h 5717082"/>
              <a:gd name="connsiteX5" fmla="*/ 0 w 4849474"/>
              <a:gd name="connsiteY5" fmla="*/ 4909910 h 5717082"/>
              <a:gd name="connsiteX6" fmla="*/ 0 w 4849474"/>
              <a:gd name="connsiteY6" fmla="*/ 0 h 5717082"/>
              <a:gd name="connsiteX0" fmla="*/ 0 w 4844184"/>
              <a:gd name="connsiteY0" fmla="*/ 12568 h 5729650"/>
              <a:gd name="connsiteX1" fmla="*/ 4842365 w 4844184"/>
              <a:gd name="connsiteY1" fmla="*/ 0 h 5729650"/>
              <a:gd name="connsiteX2" fmla="*/ 4842934 w 4844184"/>
              <a:gd name="connsiteY2" fmla="*/ 4922478 h 5729650"/>
              <a:gd name="connsiteX3" fmla="*/ 4035762 w 4844184"/>
              <a:gd name="connsiteY3" fmla="*/ 5729650 h 5729650"/>
              <a:gd name="connsiteX4" fmla="*/ 807172 w 4844184"/>
              <a:gd name="connsiteY4" fmla="*/ 5729650 h 5729650"/>
              <a:gd name="connsiteX5" fmla="*/ 0 w 4844184"/>
              <a:gd name="connsiteY5" fmla="*/ 4922478 h 5729650"/>
              <a:gd name="connsiteX6" fmla="*/ 0 w 4844184"/>
              <a:gd name="connsiteY6" fmla="*/ 12568 h 5729650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842934 w 4849474"/>
              <a:gd name="connsiteY2" fmla="*/ 4915390 h 5722562"/>
              <a:gd name="connsiteX3" fmla="*/ 4035762 w 4849474"/>
              <a:gd name="connsiteY3" fmla="*/ 5722562 h 5722562"/>
              <a:gd name="connsiteX4" fmla="*/ 807172 w 4849474"/>
              <a:gd name="connsiteY4" fmla="*/ 5722562 h 5722562"/>
              <a:gd name="connsiteX5" fmla="*/ 0 w 4849474"/>
              <a:gd name="connsiteY5" fmla="*/ 4915390 h 5722562"/>
              <a:gd name="connsiteX6" fmla="*/ 0 w 4849474"/>
              <a:gd name="connsiteY6" fmla="*/ 5480 h 5722562"/>
              <a:gd name="connsiteX0" fmla="*/ 0 w 5101532"/>
              <a:gd name="connsiteY0" fmla="*/ 5480 h 5722562"/>
              <a:gd name="connsiteX1" fmla="*/ 4849474 w 5101532"/>
              <a:gd name="connsiteY1" fmla="*/ 0 h 5722562"/>
              <a:gd name="connsiteX2" fmla="*/ 4035762 w 5101532"/>
              <a:gd name="connsiteY2" fmla="*/ 5722562 h 5722562"/>
              <a:gd name="connsiteX3" fmla="*/ 807172 w 5101532"/>
              <a:gd name="connsiteY3" fmla="*/ 5722562 h 5722562"/>
              <a:gd name="connsiteX4" fmla="*/ 0 w 5101532"/>
              <a:gd name="connsiteY4" fmla="*/ 4915390 h 5722562"/>
              <a:gd name="connsiteX5" fmla="*/ 0 w 5101532"/>
              <a:gd name="connsiteY5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035762 w 4849474"/>
              <a:gd name="connsiteY2" fmla="*/ 5722562 h 5722562"/>
              <a:gd name="connsiteX3" fmla="*/ 807172 w 4849474"/>
              <a:gd name="connsiteY3" fmla="*/ 5722562 h 5722562"/>
              <a:gd name="connsiteX4" fmla="*/ 0 w 4849474"/>
              <a:gd name="connsiteY4" fmla="*/ 4915390 h 5722562"/>
              <a:gd name="connsiteX5" fmla="*/ 0 w 4849474"/>
              <a:gd name="connsiteY5" fmla="*/ 5480 h 5722562"/>
              <a:gd name="connsiteX0" fmla="*/ 0 w 4849474"/>
              <a:gd name="connsiteY0" fmla="*/ 5480 h 5722562"/>
              <a:gd name="connsiteX1" fmla="*/ 4849474 w 4849474"/>
              <a:gd name="connsiteY1" fmla="*/ 0 h 5722562"/>
              <a:gd name="connsiteX2" fmla="*/ 4035762 w 4849474"/>
              <a:gd name="connsiteY2" fmla="*/ 5722562 h 5722562"/>
              <a:gd name="connsiteX3" fmla="*/ 807172 w 4849474"/>
              <a:gd name="connsiteY3" fmla="*/ 5722562 h 5722562"/>
              <a:gd name="connsiteX4" fmla="*/ 0 w 4849474"/>
              <a:gd name="connsiteY4" fmla="*/ 4915390 h 5722562"/>
              <a:gd name="connsiteX5" fmla="*/ 0 w 4849474"/>
              <a:gd name="connsiteY5" fmla="*/ 5480 h 5722562"/>
              <a:gd name="connsiteX0" fmla="*/ 0 w 4853223"/>
              <a:gd name="connsiteY0" fmla="*/ 5480 h 5729650"/>
              <a:gd name="connsiteX1" fmla="*/ 4849474 w 4853223"/>
              <a:gd name="connsiteY1" fmla="*/ 0 h 5729650"/>
              <a:gd name="connsiteX2" fmla="*/ 4853223 w 4853223"/>
              <a:gd name="connsiteY2" fmla="*/ 5729650 h 5729650"/>
              <a:gd name="connsiteX3" fmla="*/ 807172 w 4853223"/>
              <a:gd name="connsiteY3" fmla="*/ 5722562 h 5729650"/>
              <a:gd name="connsiteX4" fmla="*/ 0 w 4853223"/>
              <a:gd name="connsiteY4" fmla="*/ 4915390 h 5729650"/>
              <a:gd name="connsiteX5" fmla="*/ 0 w 4853223"/>
              <a:gd name="connsiteY5" fmla="*/ 5480 h 5729650"/>
              <a:gd name="connsiteX0" fmla="*/ 0 w 4849486"/>
              <a:gd name="connsiteY0" fmla="*/ 5480 h 5722562"/>
              <a:gd name="connsiteX1" fmla="*/ 4849474 w 4849486"/>
              <a:gd name="connsiteY1" fmla="*/ 0 h 5722562"/>
              <a:gd name="connsiteX2" fmla="*/ 4761525 w 4849486"/>
              <a:gd name="connsiteY2" fmla="*/ 5719491 h 5722562"/>
              <a:gd name="connsiteX3" fmla="*/ 807172 w 4849486"/>
              <a:gd name="connsiteY3" fmla="*/ 5722562 h 5722562"/>
              <a:gd name="connsiteX4" fmla="*/ 0 w 4849486"/>
              <a:gd name="connsiteY4" fmla="*/ 4915390 h 5722562"/>
              <a:gd name="connsiteX5" fmla="*/ 0 w 4849486"/>
              <a:gd name="connsiteY5" fmla="*/ 5480 h 5722562"/>
              <a:gd name="connsiteX0" fmla="*/ 0 w 4849594"/>
              <a:gd name="connsiteY0" fmla="*/ 5480 h 5729651"/>
              <a:gd name="connsiteX1" fmla="*/ 4849474 w 4849594"/>
              <a:gd name="connsiteY1" fmla="*/ 0 h 5729651"/>
              <a:gd name="connsiteX2" fmla="*/ 4843034 w 4849594"/>
              <a:gd name="connsiteY2" fmla="*/ 5729651 h 5729651"/>
              <a:gd name="connsiteX3" fmla="*/ 807172 w 4849594"/>
              <a:gd name="connsiteY3" fmla="*/ 5722562 h 5729651"/>
              <a:gd name="connsiteX4" fmla="*/ 0 w 4849594"/>
              <a:gd name="connsiteY4" fmla="*/ 4915390 h 5729651"/>
              <a:gd name="connsiteX5" fmla="*/ 0 w 4849594"/>
              <a:gd name="connsiteY5" fmla="*/ 5480 h 57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94" h="5729651">
                <a:moveTo>
                  <a:pt x="0" y="5480"/>
                </a:moveTo>
                <a:lnTo>
                  <a:pt x="4849474" y="0"/>
                </a:lnTo>
                <a:cubicBezTo>
                  <a:pt x="4850724" y="1909883"/>
                  <a:pt x="4841784" y="3819768"/>
                  <a:pt x="4843034" y="5729651"/>
                </a:cubicBezTo>
                <a:lnTo>
                  <a:pt x="807172" y="5722562"/>
                </a:lnTo>
                <a:cubicBezTo>
                  <a:pt x="361383" y="5722562"/>
                  <a:pt x="0" y="5361179"/>
                  <a:pt x="0" y="4915390"/>
                </a:cubicBezTo>
                <a:lnTo>
                  <a:pt x="0" y="548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3450" y="2003168"/>
            <a:ext cx="5051480" cy="882316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D912B39-291F-CF82-F50D-119AAED5B573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id="{B381730C-F81D-CF90-0ADB-53E72D9B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68" y="464955"/>
            <a:ext cx="6239445" cy="12747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D51D15A-0F6D-FCC5-FE1E-ECC2566B2707}"/>
              </a:ext>
            </a:extLst>
          </p:cNvPr>
          <p:cNvSpPr/>
          <p:nvPr userDrawn="1"/>
        </p:nvSpPr>
        <p:spPr>
          <a:xfrm>
            <a:off x="585485" y="2003171"/>
            <a:ext cx="882310" cy="8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pour une image  3">
            <a:extLst>
              <a:ext uri="{FF2B5EF4-FFF2-40B4-BE49-F238E27FC236}">
                <a16:creationId xmlns:a16="http://schemas.microsoft.com/office/drawing/2014/main" id="{DCB570F4-4067-E6E6-78D7-D5629CD2C24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0752" y="2139982"/>
            <a:ext cx="608688" cy="60868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58BF40F3-D574-DF60-819A-7E0E531B7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3450" y="3283528"/>
            <a:ext cx="5051480" cy="882316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13AD875-29A6-EC7B-9AE3-586F61419B6A}"/>
              </a:ext>
            </a:extLst>
          </p:cNvPr>
          <p:cNvSpPr/>
          <p:nvPr userDrawn="1"/>
        </p:nvSpPr>
        <p:spPr>
          <a:xfrm>
            <a:off x="585485" y="3283531"/>
            <a:ext cx="882310" cy="8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D944C95-EBCB-0958-9378-54B5F5F4D1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73450" y="4563888"/>
            <a:ext cx="5051480" cy="882316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269C548-770F-BF6C-90FA-2EBDEDD1A50D}"/>
              </a:ext>
            </a:extLst>
          </p:cNvPr>
          <p:cNvSpPr/>
          <p:nvPr userDrawn="1"/>
        </p:nvSpPr>
        <p:spPr>
          <a:xfrm>
            <a:off x="585485" y="4563891"/>
            <a:ext cx="882310" cy="8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5A3BE1A4-D576-27F4-DCD3-FD9B1EDFE4F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2296" y="3420342"/>
            <a:ext cx="608688" cy="60868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2B8F9800-B283-7C06-A2C0-C9E14474543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22296" y="4700702"/>
            <a:ext cx="608688" cy="60868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104418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D20F11-2400-0235-93D0-3ACF6671760A}"/>
              </a:ext>
            </a:extLst>
          </p:cNvPr>
          <p:cNvSpPr/>
          <p:nvPr userDrawn="1"/>
        </p:nvSpPr>
        <p:spPr>
          <a:xfrm>
            <a:off x="0" y="4014002"/>
            <a:ext cx="12192000" cy="284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1AD693D-C553-C723-6A17-F0DEAC211E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2286" y="1576821"/>
            <a:ext cx="3486541" cy="4530292"/>
          </a:xfrm>
          <a:prstGeom prst="roundRect">
            <a:avLst>
              <a:gd name="adj" fmla="val 7545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26FB990A-248A-AB3A-C2A2-ED4441890E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324" y="1576821"/>
            <a:ext cx="3486541" cy="4530292"/>
          </a:xfrm>
          <a:prstGeom prst="roundRect">
            <a:avLst>
              <a:gd name="adj" fmla="val 7545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472A5C88-EBF0-E398-CE0C-474E60F0C7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72363" y="1576821"/>
            <a:ext cx="3486541" cy="4530292"/>
          </a:xfrm>
          <a:prstGeom prst="roundRect">
            <a:avLst>
              <a:gd name="adj" fmla="val 7545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287" y="4014611"/>
            <a:ext cx="3486541" cy="2093111"/>
          </a:xfrm>
          <a:custGeom>
            <a:avLst/>
            <a:gdLst>
              <a:gd name="connsiteX0" fmla="*/ 0 w 3486541"/>
              <a:gd name="connsiteY0" fmla="*/ 261318 h 2354429"/>
              <a:gd name="connsiteX1" fmla="*/ 261318 w 3486541"/>
              <a:gd name="connsiteY1" fmla="*/ 0 h 2354429"/>
              <a:gd name="connsiteX2" fmla="*/ 3225223 w 3486541"/>
              <a:gd name="connsiteY2" fmla="*/ 0 h 2354429"/>
              <a:gd name="connsiteX3" fmla="*/ 3486541 w 3486541"/>
              <a:gd name="connsiteY3" fmla="*/ 261318 h 2354429"/>
              <a:gd name="connsiteX4" fmla="*/ 3486541 w 3486541"/>
              <a:gd name="connsiteY4" fmla="*/ 2093111 h 2354429"/>
              <a:gd name="connsiteX5" fmla="*/ 3225223 w 3486541"/>
              <a:gd name="connsiteY5" fmla="*/ 2354429 h 2354429"/>
              <a:gd name="connsiteX6" fmla="*/ 261318 w 3486541"/>
              <a:gd name="connsiteY6" fmla="*/ 2354429 h 2354429"/>
              <a:gd name="connsiteX7" fmla="*/ 0 w 3486541"/>
              <a:gd name="connsiteY7" fmla="*/ 2093111 h 2354429"/>
              <a:gd name="connsiteX8" fmla="*/ 0 w 3486541"/>
              <a:gd name="connsiteY8" fmla="*/ 261318 h 2354429"/>
              <a:gd name="connsiteX0" fmla="*/ 0 w 3486541"/>
              <a:gd name="connsiteY0" fmla="*/ 271091 h 2364202"/>
              <a:gd name="connsiteX1" fmla="*/ 3225223 w 3486541"/>
              <a:gd name="connsiteY1" fmla="*/ 9773 h 2364202"/>
              <a:gd name="connsiteX2" fmla="*/ 3486541 w 3486541"/>
              <a:gd name="connsiteY2" fmla="*/ 271091 h 2364202"/>
              <a:gd name="connsiteX3" fmla="*/ 3486541 w 3486541"/>
              <a:gd name="connsiteY3" fmla="*/ 2102884 h 2364202"/>
              <a:gd name="connsiteX4" fmla="*/ 3225223 w 3486541"/>
              <a:gd name="connsiteY4" fmla="*/ 2364202 h 2364202"/>
              <a:gd name="connsiteX5" fmla="*/ 261318 w 3486541"/>
              <a:gd name="connsiteY5" fmla="*/ 2364202 h 2364202"/>
              <a:gd name="connsiteX6" fmla="*/ 0 w 3486541"/>
              <a:gd name="connsiteY6" fmla="*/ 2102884 h 2364202"/>
              <a:gd name="connsiteX7" fmla="*/ 0 w 3486541"/>
              <a:gd name="connsiteY7" fmla="*/ 271091 h 2364202"/>
              <a:gd name="connsiteX0" fmla="*/ 0 w 3486541"/>
              <a:gd name="connsiteY0" fmla="*/ 228975 h 2322086"/>
              <a:gd name="connsiteX1" fmla="*/ 3486541 w 3486541"/>
              <a:gd name="connsiteY1" fmla="*/ 228975 h 2322086"/>
              <a:gd name="connsiteX2" fmla="*/ 3486541 w 3486541"/>
              <a:gd name="connsiteY2" fmla="*/ 2060768 h 2322086"/>
              <a:gd name="connsiteX3" fmla="*/ 3225223 w 3486541"/>
              <a:gd name="connsiteY3" fmla="*/ 2322086 h 2322086"/>
              <a:gd name="connsiteX4" fmla="*/ 261318 w 3486541"/>
              <a:gd name="connsiteY4" fmla="*/ 2322086 h 2322086"/>
              <a:gd name="connsiteX5" fmla="*/ 0 w 3486541"/>
              <a:gd name="connsiteY5" fmla="*/ 2060768 h 2322086"/>
              <a:gd name="connsiteX6" fmla="*/ 0 w 3486541"/>
              <a:gd name="connsiteY6" fmla="*/ 228975 h 2322086"/>
              <a:gd name="connsiteX0" fmla="*/ 0 w 3486541"/>
              <a:gd name="connsiteY0" fmla="*/ 228975 h 2322086"/>
              <a:gd name="connsiteX1" fmla="*/ 3486541 w 3486541"/>
              <a:gd name="connsiteY1" fmla="*/ 228975 h 2322086"/>
              <a:gd name="connsiteX2" fmla="*/ 3486541 w 3486541"/>
              <a:gd name="connsiteY2" fmla="*/ 2060768 h 2322086"/>
              <a:gd name="connsiteX3" fmla="*/ 3225223 w 3486541"/>
              <a:gd name="connsiteY3" fmla="*/ 2322086 h 2322086"/>
              <a:gd name="connsiteX4" fmla="*/ 261318 w 3486541"/>
              <a:gd name="connsiteY4" fmla="*/ 2322086 h 2322086"/>
              <a:gd name="connsiteX5" fmla="*/ 0 w 3486541"/>
              <a:gd name="connsiteY5" fmla="*/ 2060768 h 2322086"/>
              <a:gd name="connsiteX6" fmla="*/ 0 w 3486541"/>
              <a:gd name="connsiteY6" fmla="*/ 228975 h 2322086"/>
              <a:gd name="connsiteX0" fmla="*/ 0 w 3486541"/>
              <a:gd name="connsiteY0" fmla="*/ 135689 h 2228800"/>
              <a:gd name="connsiteX1" fmla="*/ 3486541 w 3486541"/>
              <a:gd name="connsiteY1" fmla="*/ 135689 h 2228800"/>
              <a:gd name="connsiteX2" fmla="*/ 3486541 w 3486541"/>
              <a:gd name="connsiteY2" fmla="*/ 1967482 h 2228800"/>
              <a:gd name="connsiteX3" fmla="*/ 3225223 w 3486541"/>
              <a:gd name="connsiteY3" fmla="*/ 2228800 h 2228800"/>
              <a:gd name="connsiteX4" fmla="*/ 261318 w 3486541"/>
              <a:gd name="connsiteY4" fmla="*/ 2228800 h 2228800"/>
              <a:gd name="connsiteX5" fmla="*/ 0 w 3486541"/>
              <a:gd name="connsiteY5" fmla="*/ 1967482 h 2228800"/>
              <a:gd name="connsiteX6" fmla="*/ 0 w 3486541"/>
              <a:gd name="connsiteY6" fmla="*/ 135689 h 2228800"/>
              <a:gd name="connsiteX0" fmla="*/ 0 w 3486541"/>
              <a:gd name="connsiteY0" fmla="*/ 0 h 2093111"/>
              <a:gd name="connsiteX1" fmla="*/ 3486541 w 3486541"/>
              <a:gd name="connsiteY1" fmla="*/ 0 h 2093111"/>
              <a:gd name="connsiteX2" fmla="*/ 3486541 w 3486541"/>
              <a:gd name="connsiteY2" fmla="*/ 1831793 h 2093111"/>
              <a:gd name="connsiteX3" fmla="*/ 3225223 w 3486541"/>
              <a:gd name="connsiteY3" fmla="*/ 2093111 h 2093111"/>
              <a:gd name="connsiteX4" fmla="*/ 261318 w 3486541"/>
              <a:gd name="connsiteY4" fmla="*/ 2093111 h 2093111"/>
              <a:gd name="connsiteX5" fmla="*/ 0 w 3486541"/>
              <a:gd name="connsiteY5" fmla="*/ 1831793 h 2093111"/>
              <a:gd name="connsiteX6" fmla="*/ 0 w 3486541"/>
              <a:gd name="connsiteY6" fmla="*/ 0 h 209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6541" h="2093111">
                <a:moveTo>
                  <a:pt x="0" y="0"/>
                </a:moveTo>
                <a:lnTo>
                  <a:pt x="3486541" y="0"/>
                </a:lnTo>
                <a:lnTo>
                  <a:pt x="3486541" y="1831793"/>
                </a:lnTo>
                <a:cubicBezTo>
                  <a:pt x="3486541" y="1976115"/>
                  <a:pt x="3369545" y="2093111"/>
                  <a:pt x="3225223" y="2093111"/>
                </a:cubicBezTo>
                <a:lnTo>
                  <a:pt x="261318" y="2093111"/>
                </a:lnTo>
                <a:cubicBezTo>
                  <a:pt x="116996" y="2093111"/>
                  <a:pt x="0" y="1976115"/>
                  <a:pt x="0" y="183179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49549F">
                  <a:alpha val="58732"/>
                </a:srgbClr>
              </a:gs>
              <a:gs pos="0">
                <a:srgbClr val="49549F">
                  <a:alpha val="0"/>
                </a:srgbClr>
              </a:gs>
              <a:gs pos="90000">
                <a:schemeClr val="accent1"/>
              </a:gs>
            </a:gsLst>
            <a:lin ang="5400000" scaled="1"/>
            <a:tileRect/>
          </a:gradFill>
        </p:spPr>
        <p:txBody>
          <a:bodyPr lIns="288000" tIns="612000" rIns="288000" bIns="360000"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8D25C99A-D24B-078C-1009-1B3A987469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2324" y="4014002"/>
            <a:ext cx="3486541" cy="2093111"/>
          </a:xfrm>
          <a:custGeom>
            <a:avLst/>
            <a:gdLst>
              <a:gd name="connsiteX0" fmla="*/ 0 w 3486541"/>
              <a:gd name="connsiteY0" fmla="*/ 261318 h 2354429"/>
              <a:gd name="connsiteX1" fmla="*/ 261318 w 3486541"/>
              <a:gd name="connsiteY1" fmla="*/ 0 h 2354429"/>
              <a:gd name="connsiteX2" fmla="*/ 3225223 w 3486541"/>
              <a:gd name="connsiteY2" fmla="*/ 0 h 2354429"/>
              <a:gd name="connsiteX3" fmla="*/ 3486541 w 3486541"/>
              <a:gd name="connsiteY3" fmla="*/ 261318 h 2354429"/>
              <a:gd name="connsiteX4" fmla="*/ 3486541 w 3486541"/>
              <a:gd name="connsiteY4" fmla="*/ 2093111 h 2354429"/>
              <a:gd name="connsiteX5" fmla="*/ 3225223 w 3486541"/>
              <a:gd name="connsiteY5" fmla="*/ 2354429 h 2354429"/>
              <a:gd name="connsiteX6" fmla="*/ 261318 w 3486541"/>
              <a:gd name="connsiteY6" fmla="*/ 2354429 h 2354429"/>
              <a:gd name="connsiteX7" fmla="*/ 0 w 3486541"/>
              <a:gd name="connsiteY7" fmla="*/ 2093111 h 2354429"/>
              <a:gd name="connsiteX8" fmla="*/ 0 w 3486541"/>
              <a:gd name="connsiteY8" fmla="*/ 261318 h 2354429"/>
              <a:gd name="connsiteX0" fmla="*/ 0 w 3486541"/>
              <a:gd name="connsiteY0" fmla="*/ 271091 h 2364202"/>
              <a:gd name="connsiteX1" fmla="*/ 3225223 w 3486541"/>
              <a:gd name="connsiteY1" fmla="*/ 9773 h 2364202"/>
              <a:gd name="connsiteX2" fmla="*/ 3486541 w 3486541"/>
              <a:gd name="connsiteY2" fmla="*/ 271091 h 2364202"/>
              <a:gd name="connsiteX3" fmla="*/ 3486541 w 3486541"/>
              <a:gd name="connsiteY3" fmla="*/ 2102884 h 2364202"/>
              <a:gd name="connsiteX4" fmla="*/ 3225223 w 3486541"/>
              <a:gd name="connsiteY4" fmla="*/ 2364202 h 2364202"/>
              <a:gd name="connsiteX5" fmla="*/ 261318 w 3486541"/>
              <a:gd name="connsiteY5" fmla="*/ 2364202 h 2364202"/>
              <a:gd name="connsiteX6" fmla="*/ 0 w 3486541"/>
              <a:gd name="connsiteY6" fmla="*/ 2102884 h 2364202"/>
              <a:gd name="connsiteX7" fmla="*/ 0 w 3486541"/>
              <a:gd name="connsiteY7" fmla="*/ 271091 h 2364202"/>
              <a:gd name="connsiteX0" fmla="*/ 0 w 3486541"/>
              <a:gd name="connsiteY0" fmla="*/ 228975 h 2322086"/>
              <a:gd name="connsiteX1" fmla="*/ 3486541 w 3486541"/>
              <a:gd name="connsiteY1" fmla="*/ 228975 h 2322086"/>
              <a:gd name="connsiteX2" fmla="*/ 3486541 w 3486541"/>
              <a:gd name="connsiteY2" fmla="*/ 2060768 h 2322086"/>
              <a:gd name="connsiteX3" fmla="*/ 3225223 w 3486541"/>
              <a:gd name="connsiteY3" fmla="*/ 2322086 h 2322086"/>
              <a:gd name="connsiteX4" fmla="*/ 261318 w 3486541"/>
              <a:gd name="connsiteY4" fmla="*/ 2322086 h 2322086"/>
              <a:gd name="connsiteX5" fmla="*/ 0 w 3486541"/>
              <a:gd name="connsiteY5" fmla="*/ 2060768 h 2322086"/>
              <a:gd name="connsiteX6" fmla="*/ 0 w 3486541"/>
              <a:gd name="connsiteY6" fmla="*/ 228975 h 2322086"/>
              <a:gd name="connsiteX0" fmla="*/ 0 w 3486541"/>
              <a:gd name="connsiteY0" fmla="*/ 228975 h 2322086"/>
              <a:gd name="connsiteX1" fmla="*/ 3486541 w 3486541"/>
              <a:gd name="connsiteY1" fmla="*/ 228975 h 2322086"/>
              <a:gd name="connsiteX2" fmla="*/ 3486541 w 3486541"/>
              <a:gd name="connsiteY2" fmla="*/ 2060768 h 2322086"/>
              <a:gd name="connsiteX3" fmla="*/ 3225223 w 3486541"/>
              <a:gd name="connsiteY3" fmla="*/ 2322086 h 2322086"/>
              <a:gd name="connsiteX4" fmla="*/ 261318 w 3486541"/>
              <a:gd name="connsiteY4" fmla="*/ 2322086 h 2322086"/>
              <a:gd name="connsiteX5" fmla="*/ 0 w 3486541"/>
              <a:gd name="connsiteY5" fmla="*/ 2060768 h 2322086"/>
              <a:gd name="connsiteX6" fmla="*/ 0 w 3486541"/>
              <a:gd name="connsiteY6" fmla="*/ 228975 h 2322086"/>
              <a:gd name="connsiteX0" fmla="*/ 0 w 3486541"/>
              <a:gd name="connsiteY0" fmla="*/ 135689 h 2228800"/>
              <a:gd name="connsiteX1" fmla="*/ 3486541 w 3486541"/>
              <a:gd name="connsiteY1" fmla="*/ 135689 h 2228800"/>
              <a:gd name="connsiteX2" fmla="*/ 3486541 w 3486541"/>
              <a:gd name="connsiteY2" fmla="*/ 1967482 h 2228800"/>
              <a:gd name="connsiteX3" fmla="*/ 3225223 w 3486541"/>
              <a:gd name="connsiteY3" fmla="*/ 2228800 h 2228800"/>
              <a:gd name="connsiteX4" fmla="*/ 261318 w 3486541"/>
              <a:gd name="connsiteY4" fmla="*/ 2228800 h 2228800"/>
              <a:gd name="connsiteX5" fmla="*/ 0 w 3486541"/>
              <a:gd name="connsiteY5" fmla="*/ 1967482 h 2228800"/>
              <a:gd name="connsiteX6" fmla="*/ 0 w 3486541"/>
              <a:gd name="connsiteY6" fmla="*/ 135689 h 2228800"/>
              <a:gd name="connsiteX0" fmla="*/ 0 w 3486541"/>
              <a:gd name="connsiteY0" fmla="*/ 0 h 2093111"/>
              <a:gd name="connsiteX1" fmla="*/ 3486541 w 3486541"/>
              <a:gd name="connsiteY1" fmla="*/ 0 h 2093111"/>
              <a:gd name="connsiteX2" fmla="*/ 3486541 w 3486541"/>
              <a:gd name="connsiteY2" fmla="*/ 1831793 h 2093111"/>
              <a:gd name="connsiteX3" fmla="*/ 3225223 w 3486541"/>
              <a:gd name="connsiteY3" fmla="*/ 2093111 h 2093111"/>
              <a:gd name="connsiteX4" fmla="*/ 261318 w 3486541"/>
              <a:gd name="connsiteY4" fmla="*/ 2093111 h 2093111"/>
              <a:gd name="connsiteX5" fmla="*/ 0 w 3486541"/>
              <a:gd name="connsiteY5" fmla="*/ 1831793 h 2093111"/>
              <a:gd name="connsiteX6" fmla="*/ 0 w 3486541"/>
              <a:gd name="connsiteY6" fmla="*/ 0 h 209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6541" h="2093111">
                <a:moveTo>
                  <a:pt x="0" y="0"/>
                </a:moveTo>
                <a:lnTo>
                  <a:pt x="3486541" y="0"/>
                </a:lnTo>
                <a:lnTo>
                  <a:pt x="3486541" y="1831793"/>
                </a:lnTo>
                <a:cubicBezTo>
                  <a:pt x="3486541" y="1976115"/>
                  <a:pt x="3369545" y="2093111"/>
                  <a:pt x="3225223" y="2093111"/>
                </a:cubicBezTo>
                <a:lnTo>
                  <a:pt x="261318" y="2093111"/>
                </a:lnTo>
                <a:cubicBezTo>
                  <a:pt x="116996" y="2093111"/>
                  <a:pt x="0" y="1976115"/>
                  <a:pt x="0" y="183179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49549F">
                  <a:alpha val="58732"/>
                </a:srgbClr>
              </a:gs>
              <a:gs pos="0">
                <a:srgbClr val="49549F">
                  <a:alpha val="0"/>
                </a:srgbClr>
              </a:gs>
              <a:gs pos="90000">
                <a:schemeClr val="accent1"/>
              </a:gs>
            </a:gsLst>
            <a:lin ang="5400000" scaled="1"/>
            <a:tileRect/>
          </a:gradFill>
        </p:spPr>
        <p:txBody>
          <a:bodyPr lIns="288000" tIns="612000" rIns="288000" bIns="360000"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03CF550A-EC58-C4FA-F46D-3EF02E3516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2363" y="4014002"/>
            <a:ext cx="3486541" cy="2093111"/>
          </a:xfrm>
          <a:custGeom>
            <a:avLst/>
            <a:gdLst>
              <a:gd name="connsiteX0" fmla="*/ 0 w 3486541"/>
              <a:gd name="connsiteY0" fmla="*/ 261318 h 2354429"/>
              <a:gd name="connsiteX1" fmla="*/ 261318 w 3486541"/>
              <a:gd name="connsiteY1" fmla="*/ 0 h 2354429"/>
              <a:gd name="connsiteX2" fmla="*/ 3225223 w 3486541"/>
              <a:gd name="connsiteY2" fmla="*/ 0 h 2354429"/>
              <a:gd name="connsiteX3" fmla="*/ 3486541 w 3486541"/>
              <a:gd name="connsiteY3" fmla="*/ 261318 h 2354429"/>
              <a:gd name="connsiteX4" fmla="*/ 3486541 w 3486541"/>
              <a:gd name="connsiteY4" fmla="*/ 2093111 h 2354429"/>
              <a:gd name="connsiteX5" fmla="*/ 3225223 w 3486541"/>
              <a:gd name="connsiteY5" fmla="*/ 2354429 h 2354429"/>
              <a:gd name="connsiteX6" fmla="*/ 261318 w 3486541"/>
              <a:gd name="connsiteY6" fmla="*/ 2354429 h 2354429"/>
              <a:gd name="connsiteX7" fmla="*/ 0 w 3486541"/>
              <a:gd name="connsiteY7" fmla="*/ 2093111 h 2354429"/>
              <a:gd name="connsiteX8" fmla="*/ 0 w 3486541"/>
              <a:gd name="connsiteY8" fmla="*/ 261318 h 2354429"/>
              <a:gd name="connsiteX0" fmla="*/ 0 w 3486541"/>
              <a:gd name="connsiteY0" fmla="*/ 271091 h 2364202"/>
              <a:gd name="connsiteX1" fmla="*/ 3225223 w 3486541"/>
              <a:gd name="connsiteY1" fmla="*/ 9773 h 2364202"/>
              <a:gd name="connsiteX2" fmla="*/ 3486541 w 3486541"/>
              <a:gd name="connsiteY2" fmla="*/ 271091 h 2364202"/>
              <a:gd name="connsiteX3" fmla="*/ 3486541 w 3486541"/>
              <a:gd name="connsiteY3" fmla="*/ 2102884 h 2364202"/>
              <a:gd name="connsiteX4" fmla="*/ 3225223 w 3486541"/>
              <a:gd name="connsiteY4" fmla="*/ 2364202 h 2364202"/>
              <a:gd name="connsiteX5" fmla="*/ 261318 w 3486541"/>
              <a:gd name="connsiteY5" fmla="*/ 2364202 h 2364202"/>
              <a:gd name="connsiteX6" fmla="*/ 0 w 3486541"/>
              <a:gd name="connsiteY6" fmla="*/ 2102884 h 2364202"/>
              <a:gd name="connsiteX7" fmla="*/ 0 w 3486541"/>
              <a:gd name="connsiteY7" fmla="*/ 271091 h 2364202"/>
              <a:gd name="connsiteX0" fmla="*/ 0 w 3486541"/>
              <a:gd name="connsiteY0" fmla="*/ 228975 h 2322086"/>
              <a:gd name="connsiteX1" fmla="*/ 3486541 w 3486541"/>
              <a:gd name="connsiteY1" fmla="*/ 228975 h 2322086"/>
              <a:gd name="connsiteX2" fmla="*/ 3486541 w 3486541"/>
              <a:gd name="connsiteY2" fmla="*/ 2060768 h 2322086"/>
              <a:gd name="connsiteX3" fmla="*/ 3225223 w 3486541"/>
              <a:gd name="connsiteY3" fmla="*/ 2322086 h 2322086"/>
              <a:gd name="connsiteX4" fmla="*/ 261318 w 3486541"/>
              <a:gd name="connsiteY4" fmla="*/ 2322086 h 2322086"/>
              <a:gd name="connsiteX5" fmla="*/ 0 w 3486541"/>
              <a:gd name="connsiteY5" fmla="*/ 2060768 h 2322086"/>
              <a:gd name="connsiteX6" fmla="*/ 0 w 3486541"/>
              <a:gd name="connsiteY6" fmla="*/ 228975 h 2322086"/>
              <a:gd name="connsiteX0" fmla="*/ 0 w 3486541"/>
              <a:gd name="connsiteY0" fmla="*/ 228975 h 2322086"/>
              <a:gd name="connsiteX1" fmla="*/ 3486541 w 3486541"/>
              <a:gd name="connsiteY1" fmla="*/ 228975 h 2322086"/>
              <a:gd name="connsiteX2" fmla="*/ 3486541 w 3486541"/>
              <a:gd name="connsiteY2" fmla="*/ 2060768 h 2322086"/>
              <a:gd name="connsiteX3" fmla="*/ 3225223 w 3486541"/>
              <a:gd name="connsiteY3" fmla="*/ 2322086 h 2322086"/>
              <a:gd name="connsiteX4" fmla="*/ 261318 w 3486541"/>
              <a:gd name="connsiteY4" fmla="*/ 2322086 h 2322086"/>
              <a:gd name="connsiteX5" fmla="*/ 0 w 3486541"/>
              <a:gd name="connsiteY5" fmla="*/ 2060768 h 2322086"/>
              <a:gd name="connsiteX6" fmla="*/ 0 w 3486541"/>
              <a:gd name="connsiteY6" fmla="*/ 228975 h 2322086"/>
              <a:gd name="connsiteX0" fmla="*/ 0 w 3486541"/>
              <a:gd name="connsiteY0" fmla="*/ 135689 h 2228800"/>
              <a:gd name="connsiteX1" fmla="*/ 3486541 w 3486541"/>
              <a:gd name="connsiteY1" fmla="*/ 135689 h 2228800"/>
              <a:gd name="connsiteX2" fmla="*/ 3486541 w 3486541"/>
              <a:gd name="connsiteY2" fmla="*/ 1967482 h 2228800"/>
              <a:gd name="connsiteX3" fmla="*/ 3225223 w 3486541"/>
              <a:gd name="connsiteY3" fmla="*/ 2228800 h 2228800"/>
              <a:gd name="connsiteX4" fmla="*/ 261318 w 3486541"/>
              <a:gd name="connsiteY4" fmla="*/ 2228800 h 2228800"/>
              <a:gd name="connsiteX5" fmla="*/ 0 w 3486541"/>
              <a:gd name="connsiteY5" fmla="*/ 1967482 h 2228800"/>
              <a:gd name="connsiteX6" fmla="*/ 0 w 3486541"/>
              <a:gd name="connsiteY6" fmla="*/ 135689 h 2228800"/>
              <a:gd name="connsiteX0" fmla="*/ 0 w 3486541"/>
              <a:gd name="connsiteY0" fmla="*/ 0 h 2093111"/>
              <a:gd name="connsiteX1" fmla="*/ 3486541 w 3486541"/>
              <a:gd name="connsiteY1" fmla="*/ 0 h 2093111"/>
              <a:gd name="connsiteX2" fmla="*/ 3486541 w 3486541"/>
              <a:gd name="connsiteY2" fmla="*/ 1831793 h 2093111"/>
              <a:gd name="connsiteX3" fmla="*/ 3225223 w 3486541"/>
              <a:gd name="connsiteY3" fmla="*/ 2093111 h 2093111"/>
              <a:gd name="connsiteX4" fmla="*/ 261318 w 3486541"/>
              <a:gd name="connsiteY4" fmla="*/ 2093111 h 2093111"/>
              <a:gd name="connsiteX5" fmla="*/ 0 w 3486541"/>
              <a:gd name="connsiteY5" fmla="*/ 1831793 h 2093111"/>
              <a:gd name="connsiteX6" fmla="*/ 0 w 3486541"/>
              <a:gd name="connsiteY6" fmla="*/ 0 h 209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6541" h="2093111">
                <a:moveTo>
                  <a:pt x="0" y="0"/>
                </a:moveTo>
                <a:lnTo>
                  <a:pt x="3486541" y="0"/>
                </a:lnTo>
                <a:lnTo>
                  <a:pt x="3486541" y="1831793"/>
                </a:lnTo>
                <a:cubicBezTo>
                  <a:pt x="3486541" y="1976115"/>
                  <a:pt x="3369545" y="2093111"/>
                  <a:pt x="3225223" y="2093111"/>
                </a:cubicBezTo>
                <a:lnTo>
                  <a:pt x="261318" y="2093111"/>
                </a:lnTo>
                <a:cubicBezTo>
                  <a:pt x="116996" y="2093111"/>
                  <a:pt x="0" y="1976115"/>
                  <a:pt x="0" y="183179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rgbClr val="49549F">
                  <a:alpha val="58732"/>
                </a:srgbClr>
              </a:gs>
              <a:gs pos="0">
                <a:srgbClr val="49549F">
                  <a:alpha val="0"/>
                </a:srgbClr>
              </a:gs>
              <a:gs pos="90000">
                <a:schemeClr val="accent1"/>
              </a:gs>
            </a:gsLst>
            <a:lin ang="5400000" scaled="1"/>
            <a:tileRect/>
          </a:gradFill>
        </p:spPr>
        <p:txBody>
          <a:bodyPr lIns="288000" tIns="612000" rIns="288000" bIns="360000"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32EF0CE-4D6C-5C71-BBD7-D35A59D32EA7}"/>
              </a:ext>
            </a:extLst>
          </p:cNvPr>
          <p:cNvSpPr txBox="1">
            <a:spLocks/>
          </p:cNvSpPr>
          <p:nvPr userDrawn="1"/>
        </p:nvSpPr>
        <p:spPr>
          <a:xfrm>
            <a:off x="432288" y="6389566"/>
            <a:ext cx="540038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200" kern="1200" cap="all" spc="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DA519C7-EEB5-D34C-A809-2400F0AAAE47}" type="slidenum">
              <a:rPr lang="en-GB" b="0" i="0" smtClean="0">
                <a:solidFill>
                  <a:schemeClr val="bg1"/>
                </a:solidFill>
                <a:latin typeface="+mn-lt"/>
                <a:cs typeface="Poppins" pitchFamily="2" charset="77"/>
              </a:rPr>
              <a:pPr algn="l"/>
              <a:t>‹N°›</a:t>
            </a:fld>
            <a:endParaRPr lang="en-GB" b="0" i="0" dirty="0">
              <a:solidFill>
                <a:schemeClr val="bg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235BC72F-8098-5524-D7DC-67DA03A71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546746A-4123-9895-9C5E-FC3B557DEF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2307" y="5021450"/>
            <a:ext cx="2955293" cy="74186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CB974B17-A142-84FB-FDAB-3A6D62330E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7948" y="5021450"/>
            <a:ext cx="2955293" cy="74186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9D5FDF17-E4D9-55FD-E1EF-D52716B388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37986" y="5021450"/>
            <a:ext cx="2955293" cy="74186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78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er + 4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7F0353FA-1966-6314-E850-11F658CFD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7846" y="3170471"/>
            <a:ext cx="8724154" cy="36875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DDDB78-C0D8-4CCC-ABFF-7415768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B7F018-E5CA-0D0F-E53E-BC96ADE8471F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9D04764-E221-D97B-6EED-8179BBC80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3706" y="2143203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74B21F36-A2C8-CDF8-191A-4425615634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53706" y="1651233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BEAA2341-E0AB-DFBA-50AB-FEB4BE1973E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253706" y="4640147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872BFF81-D201-8D6A-D37C-A0469135715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53706" y="4148177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13B6C5C0-4D57-010D-B87C-EB2B82E6B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7268" y="2129684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93F3711A-8BBD-1789-CE05-560799ED5E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268" y="1637714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B93E381E-9BDE-43F2-52C3-850D903CA45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87268" y="4626628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1047D9D3-C73E-38E2-E45C-157B5ECE7F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7268" y="4134658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61A64E7-93F4-AE92-D5A4-04E13D1B21E2}"/>
              </a:ext>
            </a:extLst>
          </p:cNvPr>
          <p:cNvCxnSpPr>
            <a:cxnSpLocks/>
          </p:cNvCxnSpPr>
          <p:nvPr userDrawn="1"/>
        </p:nvCxnSpPr>
        <p:spPr>
          <a:xfrm>
            <a:off x="587268" y="3678724"/>
            <a:ext cx="3351025" cy="0"/>
          </a:xfrm>
          <a:prstGeom prst="line">
            <a:avLst/>
          </a:prstGeom>
          <a:ln w="22225" cap="rnd">
            <a:solidFill>
              <a:schemeClr val="accent2">
                <a:alpha val="39712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44F040C-1F92-F177-33DD-AA604188315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344986" y="1571319"/>
            <a:ext cx="3502025" cy="4153206"/>
          </a:xfrm>
          <a:prstGeom prst="roundRect">
            <a:avLst>
              <a:gd name="adj" fmla="val 6931"/>
            </a:avLst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DBE050B-6462-1FA8-5076-EF91D53777A3}"/>
              </a:ext>
            </a:extLst>
          </p:cNvPr>
          <p:cNvCxnSpPr>
            <a:cxnSpLocks/>
          </p:cNvCxnSpPr>
          <p:nvPr userDrawn="1"/>
        </p:nvCxnSpPr>
        <p:spPr>
          <a:xfrm>
            <a:off x="8253706" y="3678724"/>
            <a:ext cx="3351025" cy="0"/>
          </a:xfrm>
          <a:prstGeom prst="line">
            <a:avLst/>
          </a:prstGeom>
          <a:ln w="22225" cap="rnd">
            <a:solidFill>
              <a:schemeClr val="accent2">
                <a:alpha val="39712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19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9BAE2AC-1EC3-E5A9-7611-D0881E63083F}"/>
              </a:ext>
            </a:extLst>
          </p:cNvPr>
          <p:cNvSpPr/>
          <p:nvPr userDrawn="1"/>
        </p:nvSpPr>
        <p:spPr>
          <a:xfrm>
            <a:off x="430510" y="1577430"/>
            <a:ext cx="11329200" cy="4530293"/>
          </a:xfrm>
          <a:prstGeom prst="roundRect">
            <a:avLst>
              <a:gd name="adj" fmla="val 6781"/>
            </a:avLst>
          </a:prstGeom>
          <a:solidFill>
            <a:schemeClr val="accent3">
              <a:alpha val="97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0C0761E-8122-0172-2F9C-60A74302354E}"/>
              </a:ext>
            </a:extLst>
          </p:cNvPr>
          <p:cNvSpPr/>
          <p:nvPr userDrawn="1"/>
        </p:nvSpPr>
        <p:spPr>
          <a:xfrm>
            <a:off x="1265296" y="2540961"/>
            <a:ext cx="1155032" cy="115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E4D6ECC-CB60-AE29-6369-87BBDD9FE4B9}"/>
              </a:ext>
            </a:extLst>
          </p:cNvPr>
          <p:cNvSpPr/>
          <p:nvPr userDrawn="1"/>
        </p:nvSpPr>
        <p:spPr>
          <a:xfrm>
            <a:off x="4100754" y="2540961"/>
            <a:ext cx="1155032" cy="115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F2EF335-99F8-84A4-4CB7-9BCA720A6B62}"/>
              </a:ext>
            </a:extLst>
          </p:cNvPr>
          <p:cNvSpPr/>
          <p:nvPr userDrawn="1"/>
        </p:nvSpPr>
        <p:spPr>
          <a:xfrm>
            <a:off x="6936212" y="2540961"/>
            <a:ext cx="1155032" cy="115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F099CA0-E7F0-A446-B6F5-35EE84B606E0}"/>
              </a:ext>
            </a:extLst>
          </p:cNvPr>
          <p:cNvSpPr/>
          <p:nvPr userDrawn="1"/>
        </p:nvSpPr>
        <p:spPr>
          <a:xfrm>
            <a:off x="9771671" y="2540961"/>
            <a:ext cx="1155032" cy="115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1AD693D-C553-C723-6A17-F0DEAC211E0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52323" y="2727988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3" name="Espace réservé du texte 19">
            <a:extLst>
              <a:ext uri="{FF2B5EF4-FFF2-40B4-BE49-F238E27FC236}">
                <a16:creationId xmlns:a16="http://schemas.microsoft.com/office/drawing/2014/main" id="{07DBF5CC-1921-09F7-D71B-E8D41D6D2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7731" y="4413956"/>
            <a:ext cx="1990163" cy="9252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4612EE9F-ED04-C2C7-E39E-93B12A1D9B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248" y="3989998"/>
            <a:ext cx="1993129" cy="38530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446932D7-9C31-9E02-84C3-79F6AB10CF6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92718" y="2727988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57866C61-C945-2EBB-431C-79CC67B16DE8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7123239" y="2727988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24" name="Espace réservé pour une image  3">
            <a:extLst>
              <a:ext uri="{FF2B5EF4-FFF2-40B4-BE49-F238E27FC236}">
                <a16:creationId xmlns:a16="http://schemas.microsoft.com/office/drawing/2014/main" id="{838EB839-E528-9268-C63C-C353A11A903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9958698" y="2727988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A33FCFDD-1317-DE2D-ABE7-FB8B8F378E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704168" y="4408017"/>
            <a:ext cx="1990163" cy="9252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979589D8-B32E-1370-2205-8AF401ED29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02685" y="3984059"/>
            <a:ext cx="1993129" cy="38530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AC22F316-655B-0742-9692-81D8816F928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57639" y="4338371"/>
            <a:ext cx="1990163" cy="9252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19">
            <a:extLst>
              <a:ext uri="{FF2B5EF4-FFF2-40B4-BE49-F238E27FC236}">
                <a16:creationId xmlns:a16="http://schemas.microsoft.com/office/drawing/2014/main" id="{6F753FD6-10CF-E0BF-EDAF-BFE60CB6A9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56156" y="3914413"/>
            <a:ext cx="1993129" cy="38530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0497B501-1B5F-93EE-0BBA-D4F8FF22417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354106" y="4301889"/>
            <a:ext cx="1990163" cy="9252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0" name="Espace réservé du texte 19">
            <a:extLst>
              <a:ext uri="{FF2B5EF4-FFF2-40B4-BE49-F238E27FC236}">
                <a16:creationId xmlns:a16="http://schemas.microsoft.com/office/drawing/2014/main" id="{2EC3A51E-4CA0-0781-B4B2-41FC3A86CA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52623" y="3877931"/>
            <a:ext cx="1993129" cy="38530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718596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9BAE2AC-1EC3-E5A9-7611-D0881E63083F}"/>
              </a:ext>
            </a:extLst>
          </p:cNvPr>
          <p:cNvSpPr/>
          <p:nvPr userDrawn="1"/>
        </p:nvSpPr>
        <p:spPr>
          <a:xfrm>
            <a:off x="430510" y="1577430"/>
            <a:ext cx="11329200" cy="4530293"/>
          </a:xfrm>
          <a:prstGeom prst="roundRect">
            <a:avLst>
              <a:gd name="adj" fmla="val 6781"/>
            </a:avLst>
          </a:prstGeom>
          <a:solidFill>
            <a:schemeClr val="accent3">
              <a:alpha val="97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492A979-458B-85EE-36B2-662E06EF2BA6}"/>
              </a:ext>
            </a:extLst>
          </p:cNvPr>
          <p:cNvSpPr/>
          <p:nvPr userDrawn="1"/>
        </p:nvSpPr>
        <p:spPr>
          <a:xfrm>
            <a:off x="1115878" y="3727009"/>
            <a:ext cx="9903417" cy="7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3" name="Espace réservé du texte 19">
            <a:extLst>
              <a:ext uri="{FF2B5EF4-FFF2-40B4-BE49-F238E27FC236}">
                <a16:creationId xmlns:a16="http://schemas.microsoft.com/office/drawing/2014/main" id="{07DBF5CC-1921-09F7-D71B-E8D41D6D2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7392" y="2396028"/>
            <a:ext cx="1990163" cy="6402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4612EE9F-ED04-C2C7-E39E-93B12A1D9B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5909" y="2003066"/>
            <a:ext cx="1993129" cy="36044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6" name="Espace réservé du texte 19">
            <a:extLst>
              <a:ext uri="{FF2B5EF4-FFF2-40B4-BE49-F238E27FC236}">
                <a16:creationId xmlns:a16="http://schemas.microsoft.com/office/drawing/2014/main" id="{ADE342F8-8368-F16E-5A15-7A5215B23F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63885" y="2396028"/>
            <a:ext cx="1990163" cy="6402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19">
            <a:extLst>
              <a:ext uri="{FF2B5EF4-FFF2-40B4-BE49-F238E27FC236}">
                <a16:creationId xmlns:a16="http://schemas.microsoft.com/office/drawing/2014/main" id="{025D51EF-304C-943A-5376-5F0BA9E362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62402" y="2003066"/>
            <a:ext cx="1993129" cy="36044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440624D6-A23B-508F-289B-6EA962D68E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4581" y="2396028"/>
            <a:ext cx="1990163" cy="6402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9" name="Espace réservé du texte 19">
            <a:extLst>
              <a:ext uri="{FF2B5EF4-FFF2-40B4-BE49-F238E27FC236}">
                <a16:creationId xmlns:a16="http://schemas.microsoft.com/office/drawing/2014/main" id="{E8055C47-8526-4E92-593F-4A3F896A16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3098" y="2003066"/>
            <a:ext cx="1993129" cy="36044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68" name="Espace réservé du texte 19">
            <a:extLst>
              <a:ext uri="{FF2B5EF4-FFF2-40B4-BE49-F238E27FC236}">
                <a16:creationId xmlns:a16="http://schemas.microsoft.com/office/drawing/2014/main" id="{4B8EEF2B-DF29-28CC-0F44-66D812450E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32741" y="5069472"/>
            <a:ext cx="1990163" cy="6402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9" name="Espace réservé du texte 19">
            <a:extLst>
              <a:ext uri="{FF2B5EF4-FFF2-40B4-BE49-F238E27FC236}">
                <a16:creationId xmlns:a16="http://schemas.microsoft.com/office/drawing/2014/main" id="{8471BF0A-5528-F05D-CE3E-3CAD9FA696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31258" y="4676510"/>
            <a:ext cx="1993129" cy="36044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3" name="Espace réservé du texte 19">
            <a:extLst>
              <a:ext uri="{FF2B5EF4-FFF2-40B4-BE49-F238E27FC236}">
                <a16:creationId xmlns:a16="http://schemas.microsoft.com/office/drawing/2014/main" id="{7C251390-D7A3-4F51-5C61-19CB45B1CD9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89234" y="5069472"/>
            <a:ext cx="1990163" cy="6402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4" name="Espace réservé du texte 19">
            <a:extLst>
              <a:ext uri="{FF2B5EF4-FFF2-40B4-BE49-F238E27FC236}">
                <a16:creationId xmlns:a16="http://schemas.microsoft.com/office/drawing/2014/main" id="{1612D8D1-30A0-AC36-97A6-4AFB5E764E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87751" y="4676510"/>
            <a:ext cx="1993129" cy="36044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5" name="Espace réservé du texte 19">
            <a:extLst>
              <a:ext uri="{FF2B5EF4-FFF2-40B4-BE49-F238E27FC236}">
                <a16:creationId xmlns:a16="http://schemas.microsoft.com/office/drawing/2014/main" id="{81DFA3CB-17E5-7379-A8BA-95202E8ABE9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39930" y="5069472"/>
            <a:ext cx="1990163" cy="64027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19">
            <a:extLst>
              <a:ext uri="{FF2B5EF4-FFF2-40B4-BE49-F238E27FC236}">
                <a16:creationId xmlns:a16="http://schemas.microsoft.com/office/drawing/2014/main" id="{A74FA6DB-507D-97A9-33A3-D08C92D891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38447" y="4676510"/>
            <a:ext cx="1993129" cy="36044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69042717-5E8F-D2C4-32CD-B448A3F656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8948" y="3469484"/>
            <a:ext cx="587050" cy="58705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2" name="Espace réservé du texte 26">
            <a:extLst>
              <a:ext uri="{FF2B5EF4-FFF2-40B4-BE49-F238E27FC236}">
                <a16:creationId xmlns:a16="http://schemas.microsoft.com/office/drawing/2014/main" id="{549D5F00-58BF-FC41-FAC8-3647A10B1B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3359" y="3469484"/>
            <a:ext cx="587050" cy="58705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3" name="Espace réservé du texte 26">
            <a:extLst>
              <a:ext uri="{FF2B5EF4-FFF2-40B4-BE49-F238E27FC236}">
                <a16:creationId xmlns:a16="http://schemas.microsoft.com/office/drawing/2014/main" id="{0C553E89-7D68-F061-D7F1-C14D73482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7770" y="3469484"/>
            <a:ext cx="587050" cy="58705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4" name="Espace réservé du texte 26">
            <a:extLst>
              <a:ext uri="{FF2B5EF4-FFF2-40B4-BE49-F238E27FC236}">
                <a16:creationId xmlns:a16="http://schemas.microsoft.com/office/drawing/2014/main" id="{2B50CBCE-4F85-B2BF-B1ED-8630BA93813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2181" y="3469484"/>
            <a:ext cx="587050" cy="58705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6" name="Espace réservé du texte 26">
            <a:extLst>
              <a:ext uri="{FF2B5EF4-FFF2-40B4-BE49-F238E27FC236}">
                <a16:creationId xmlns:a16="http://schemas.microsoft.com/office/drawing/2014/main" id="{9FAFF41A-78CF-D060-7D7B-06A1D0E53B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06592" y="3469484"/>
            <a:ext cx="587050" cy="58705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26">
            <a:extLst>
              <a:ext uri="{FF2B5EF4-FFF2-40B4-BE49-F238E27FC236}">
                <a16:creationId xmlns:a16="http://schemas.microsoft.com/office/drawing/2014/main" id="{4F322EDB-5546-5091-80AA-F774E241C74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31005" y="3469484"/>
            <a:ext cx="587050" cy="587050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2758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s 4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2F229404-AA0A-CE33-E451-5A5109605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978"/>
          <a:stretch/>
        </p:blipFill>
        <p:spPr>
          <a:xfrm rot="10800000">
            <a:off x="-1" y="-2"/>
            <a:ext cx="7390472" cy="35489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DDDB78-C0D8-4CCC-ABFF-7415768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B7F018-E5CA-0D0F-E53E-BC96ADE8471F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9D04764-E221-D97B-6EED-8179BBC80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3706" y="2220215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74B21F36-A2C8-CDF8-191A-4425615634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53706" y="1728245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9ACB1E0-8F27-BB73-D9A9-E2CEB4E87265}"/>
              </a:ext>
            </a:extLst>
          </p:cNvPr>
          <p:cNvGrpSpPr/>
          <p:nvPr userDrawn="1"/>
        </p:nvGrpSpPr>
        <p:grpSpPr>
          <a:xfrm>
            <a:off x="4275299" y="1728245"/>
            <a:ext cx="3641401" cy="3641401"/>
            <a:chOff x="3765293" y="1098293"/>
            <a:chExt cx="4656656" cy="4656656"/>
          </a:xfrm>
          <a:solidFill>
            <a:schemeClr val="accent2"/>
          </a:solidFill>
        </p:grpSpPr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312D3547-758E-971F-7F92-C755FE7BB843}"/>
                </a:ext>
              </a:extLst>
            </p:cNvPr>
            <p:cNvSpPr/>
            <p:nvPr/>
          </p:nvSpPr>
          <p:spPr>
            <a:xfrm>
              <a:off x="6174949" y="3507949"/>
              <a:ext cx="2246995" cy="2247000"/>
            </a:xfrm>
            <a:custGeom>
              <a:avLst/>
              <a:gdLst>
                <a:gd name="connsiteX0" fmla="*/ 0 w 2246995"/>
                <a:gd name="connsiteY0" fmla="*/ 1141445 h 2247000"/>
                <a:gd name="connsiteX1" fmla="*/ 0 w 2246995"/>
                <a:gd name="connsiteY1" fmla="*/ 2161136 h 2247000"/>
                <a:gd name="connsiteX2" fmla="*/ 92267 w 2246995"/>
                <a:gd name="connsiteY2" fmla="*/ 2246744 h 2247000"/>
                <a:gd name="connsiteX3" fmla="*/ 1569487 w 2246995"/>
                <a:gd name="connsiteY3" fmla="*/ 1569487 h 2247000"/>
                <a:gd name="connsiteX4" fmla="*/ 2246744 w 2246995"/>
                <a:gd name="connsiteY4" fmla="*/ 92267 h 2247000"/>
                <a:gd name="connsiteX5" fmla="*/ 2161136 w 2246995"/>
                <a:gd name="connsiteY5" fmla="*/ 0 h 2247000"/>
                <a:gd name="connsiteX6" fmla="*/ 1141445 w 2246995"/>
                <a:gd name="connsiteY6" fmla="*/ 0 h 2247000"/>
                <a:gd name="connsiteX7" fmla="*/ 1055836 w 2246995"/>
                <a:gd name="connsiteY7" fmla="*/ 75145 h 2247000"/>
                <a:gd name="connsiteX8" fmla="*/ 74194 w 2246995"/>
                <a:gd name="connsiteY8" fmla="*/ 1056788 h 2247000"/>
                <a:gd name="connsiteX9" fmla="*/ 0 w 2246995"/>
                <a:gd name="connsiteY9" fmla="*/ 1141445 h 22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995" h="2247000">
                  <a:moveTo>
                    <a:pt x="0" y="1141445"/>
                  </a:moveTo>
                  <a:lnTo>
                    <a:pt x="0" y="2161136"/>
                  </a:lnTo>
                  <a:cubicBezTo>
                    <a:pt x="0" y="2211549"/>
                    <a:pt x="42804" y="2250549"/>
                    <a:pt x="92267" y="2246744"/>
                  </a:cubicBezTo>
                  <a:cubicBezTo>
                    <a:pt x="650624" y="2205842"/>
                    <a:pt x="1169981" y="1968992"/>
                    <a:pt x="1569487" y="1569487"/>
                  </a:cubicBezTo>
                  <a:cubicBezTo>
                    <a:pt x="1968992" y="1169981"/>
                    <a:pt x="2205842" y="650624"/>
                    <a:pt x="2246744" y="92267"/>
                  </a:cubicBezTo>
                  <a:cubicBezTo>
                    <a:pt x="2250549" y="42804"/>
                    <a:pt x="2210598" y="0"/>
                    <a:pt x="2161136" y="0"/>
                  </a:cubicBezTo>
                  <a:lnTo>
                    <a:pt x="1141445" y="0"/>
                  </a:lnTo>
                  <a:cubicBezTo>
                    <a:pt x="1098641" y="0"/>
                    <a:pt x="1062495" y="32341"/>
                    <a:pt x="1055836" y="75145"/>
                  </a:cubicBezTo>
                  <a:cubicBezTo>
                    <a:pt x="986399" y="584039"/>
                    <a:pt x="583088" y="987350"/>
                    <a:pt x="74194" y="1056788"/>
                  </a:cubicBezTo>
                  <a:cubicBezTo>
                    <a:pt x="32341" y="1062495"/>
                    <a:pt x="0" y="1098641"/>
                    <a:pt x="0" y="1141445"/>
                  </a:cubicBezTo>
                  <a:close/>
                </a:path>
              </a:pathLst>
            </a:custGeom>
            <a:solidFill>
              <a:schemeClr val="tx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C4CC80B-2099-6093-7E91-6AF4EFF97757}"/>
                </a:ext>
              </a:extLst>
            </p:cNvPr>
            <p:cNvSpPr/>
            <p:nvPr/>
          </p:nvSpPr>
          <p:spPr>
            <a:xfrm>
              <a:off x="3765298" y="1098293"/>
              <a:ext cx="2247946" cy="2247951"/>
            </a:xfrm>
            <a:custGeom>
              <a:avLst/>
              <a:gdLst>
                <a:gd name="connsiteX0" fmla="*/ 2247946 w 2247946"/>
                <a:gd name="connsiteY0" fmla="*/ 1105556 h 2247951"/>
                <a:gd name="connsiteX1" fmla="*/ 2247946 w 2247946"/>
                <a:gd name="connsiteY1" fmla="*/ 85865 h 2247951"/>
                <a:gd name="connsiteX2" fmla="*/ 2155680 w 2247946"/>
                <a:gd name="connsiteY2" fmla="*/ 256 h 2247951"/>
                <a:gd name="connsiteX3" fmla="*/ 677508 w 2247946"/>
                <a:gd name="connsiteY3" fmla="*/ 677514 h 2247951"/>
                <a:gd name="connsiteX4" fmla="*/ 251 w 2247946"/>
                <a:gd name="connsiteY4" fmla="*/ 2155685 h 2247951"/>
                <a:gd name="connsiteX5" fmla="*/ 85859 w 2247946"/>
                <a:gd name="connsiteY5" fmla="*/ 2247952 h 2247951"/>
                <a:gd name="connsiteX6" fmla="*/ 1105550 w 2247946"/>
                <a:gd name="connsiteY6" fmla="*/ 2247952 h 2247951"/>
                <a:gd name="connsiteX7" fmla="*/ 1191159 w 2247946"/>
                <a:gd name="connsiteY7" fmla="*/ 2172807 h 2247951"/>
                <a:gd name="connsiteX8" fmla="*/ 2172801 w 2247946"/>
                <a:gd name="connsiteY8" fmla="*/ 1191164 h 2247951"/>
                <a:gd name="connsiteX9" fmla="*/ 2247946 w 2247946"/>
                <a:gd name="connsiteY9" fmla="*/ 1105556 h 224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946" h="2247951">
                  <a:moveTo>
                    <a:pt x="2247946" y="1105556"/>
                  </a:moveTo>
                  <a:lnTo>
                    <a:pt x="2247946" y="85865"/>
                  </a:lnTo>
                  <a:cubicBezTo>
                    <a:pt x="2247946" y="35451"/>
                    <a:pt x="2205142" y="-3548"/>
                    <a:pt x="2155680" y="256"/>
                  </a:cubicBezTo>
                  <a:cubicBezTo>
                    <a:pt x="1597323" y="41158"/>
                    <a:pt x="1077965" y="278008"/>
                    <a:pt x="677508" y="677514"/>
                  </a:cubicBezTo>
                  <a:cubicBezTo>
                    <a:pt x="277051" y="1077020"/>
                    <a:pt x="41153" y="1597328"/>
                    <a:pt x="251" y="2155685"/>
                  </a:cubicBezTo>
                  <a:cubicBezTo>
                    <a:pt x="-3554" y="2205148"/>
                    <a:pt x="36397" y="2247952"/>
                    <a:pt x="85859" y="2247952"/>
                  </a:cubicBezTo>
                  <a:lnTo>
                    <a:pt x="1105550" y="2247952"/>
                  </a:lnTo>
                  <a:cubicBezTo>
                    <a:pt x="1148354" y="2247952"/>
                    <a:pt x="1184500" y="2215611"/>
                    <a:pt x="1191159" y="2172807"/>
                  </a:cubicBezTo>
                  <a:cubicBezTo>
                    <a:pt x="1260596" y="1663912"/>
                    <a:pt x="1663907" y="1260602"/>
                    <a:pt x="2172801" y="1191164"/>
                  </a:cubicBezTo>
                  <a:cubicBezTo>
                    <a:pt x="2215605" y="1185457"/>
                    <a:pt x="2247946" y="1149311"/>
                    <a:pt x="2247946" y="1105556"/>
                  </a:cubicBezTo>
                  <a:close/>
                </a:path>
              </a:pathLst>
            </a:custGeom>
            <a:solidFill>
              <a:schemeClr val="accent2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A6C02A65-A7E2-5FB2-B5BC-BE53113949C2}"/>
                </a:ext>
              </a:extLst>
            </p:cNvPr>
            <p:cNvSpPr/>
            <p:nvPr/>
          </p:nvSpPr>
          <p:spPr>
            <a:xfrm>
              <a:off x="3765293" y="3507949"/>
              <a:ext cx="2247000" cy="2246995"/>
            </a:xfrm>
            <a:custGeom>
              <a:avLst/>
              <a:gdLst>
                <a:gd name="connsiteX0" fmla="*/ 1105556 w 2247000"/>
                <a:gd name="connsiteY0" fmla="*/ 0 h 2246995"/>
                <a:gd name="connsiteX1" fmla="*/ 85865 w 2247000"/>
                <a:gd name="connsiteY1" fmla="*/ 0 h 2246995"/>
                <a:gd name="connsiteX2" fmla="*/ 256 w 2247000"/>
                <a:gd name="connsiteY2" fmla="*/ 92267 h 2246995"/>
                <a:gd name="connsiteX3" fmla="*/ 677514 w 2247000"/>
                <a:gd name="connsiteY3" fmla="*/ 1569487 h 2246995"/>
                <a:gd name="connsiteX4" fmla="*/ 2154734 w 2247000"/>
                <a:gd name="connsiteY4" fmla="*/ 2246744 h 2246995"/>
                <a:gd name="connsiteX5" fmla="*/ 2247001 w 2247000"/>
                <a:gd name="connsiteY5" fmla="*/ 2161136 h 2246995"/>
                <a:gd name="connsiteX6" fmla="*/ 2247001 w 2247000"/>
                <a:gd name="connsiteY6" fmla="*/ 1141445 h 2246995"/>
                <a:gd name="connsiteX7" fmla="*/ 2171856 w 2247000"/>
                <a:gd name="connsiteY7" fmla="*/ 1055836 h 2246995"/>
                <a:gd name="connsiteX8" fmla="*/ 1190213 w 2247000"/>
                <a:gd name="connsiteY8" fmla="*/ 74194 h 2246995"/>
                <a:gd name="connsiteX9" fmla="*/ 1105556 w 2247000"/>
                <a:gd name="connsiteY9" fmla="*/ 0 h 224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000" h="2246995">
                  <a:moveTo>
                    <a:pt x="1105556" y="0"/>
                  </a:moveTo>
                  <a:lnTo>
                    <a:pt x="85865" y="0"/>
                  </a:lnTo>
                  <a:cubicBezTo>
                    <a:pt x="35451" y="0"/>
                    <a:pt x="-3548" y="42804"/>
                    <a:pt x="256" y="92267"/>
                  </a:cubicBezTo>
                  <a:cubicBezTo>
                    <a:pt x="41158" y="650624"/>
                    <a:pt x="278008" y="1169981"/>
                    <a:pt x="677514" y="1569487"/>
                  </a:cubicBezTo>
                  <a:cubicBezTo>
                    <a:pt x="1077020" y="1968992"/>
                    <a:pt x="1596377" y="2205842"/>
                    <a:pt x="2154734" y="2246744"/>
                  </a:cubicBezTo>
                  <a:cubicBezTo>
                    <a:pt x="2204196" y="2250549"/>
                    <a:pt x="2247001" y="2210598"/>
                    <a:pt x="2247001" y="2161136"/>
                  </a:cubicBezTo>
                  <a:lnTo>
                    <a:pt x="2247001" y="1141445"/>
                  </a:lnTo>
                  <a:cubicBezTo>
                    <a:pt x="2247001" y="1098641"/>
                    <a:pt x="2214660" y="1062495"/>
                    <a:pt x="2171856" y="1055836"/>
                  </a:cubicBezTo>
                  <a:cubicBezTo>
                    <a:pt x="1662961" y="986399"/>
                    <a:pt x="1259651" y="583088"/>
                    <a:pt x="1190213" y="74194"/>
                  </a:cubicBezTo>
                  <a:cubicBezTo>
                    <a:pt x="1185457" y="32341"/>
                    <a:pt x="1149311" y="0"/>
                    <a:pt x="1105556" y="0"/>
                  </a:cubicBezTo>
                  <a:close/>
                </a:path>
              </a:pathLst>
            </a:custGeom>
            <a:solidFill>
              <a:schemeClr val="accent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A72D9EAF-B00B-D45A-80C5-1C0540CA5BA6}"/>
                </a:ext>
              </a:extLst>
            </p:cNvPr>
            <p:cNvSpPr/>
            <p:nvPr/>
          </p:nvSpPr>
          <p:spPr>
            <a:xfrm>
              <a:off x="6174949" y="1098298"/>
              <a:ext cx="2247000" cy="2247946"/>
            </a:xfrm>
            <a:custGeom>
              <a:avLst/>
              <a:gdLst>
                <a:gd name="connsiteX0" fmla="*/ 1141445 w 2247000"/>
                <a:gd name="connsiteY0" fmla="*/ 2247946 h 2247946"/>
                <a:gd name="connsiteX1" fmla="*/ 2161136 w 2247000"/>
                <a:gd name="connsiteY1" fmla="*/ 2247946 h 2247946"/>
                <a:gd name="connsiteX2" fmla="*/ 2246744 w 2247000"/>
                <a:gd name="connsiteY2" fmla="*/ 2155680 h 2247946"/>
                <a:gd name="connsiteX3" fmla="*/ 1569487 w 2247000"/>
                <a:gd name="connsiteY3" fmla="*/ 678460 h 2247946"/>
                <a:gd name="connsiteX4" fmla="*/ 92267 w 2247000"/>
                <a:gd name="connsiteY4" fmla="*/ 251 h 2247946"/>
                <a:gd name="connsiteX5" fmla="*/ 0 w 2247000"/>
                <a:gd name="connsiteY5" fmla="*/ 85859 h 2247946"/>
                <a:gd name="connsiteX6" fmla="*/ 0 w 2247000"/>
                <a:gd name="connsiteY6" fmla="*/ 1105550 h 2247946"/>
                <a:gd name="connsiteX7" fmla="*/ 75145 w 2247000"/>
                <a:gd name="connsiteY7" fmla="*/ 1191159 h 2247946"/>
                <a:gd name="connsiteX8" fmla="*/ 1056788 w 2247000"/>
                <a:gd name="connsiteY8" fmla="*/ 2172801 h 2247946"/>
                <a:gd name="connsiteX9" fmla="*/ 1141445 w 2247000"/>
                <a:gd name="connsiteY9" fmla="*/ 2247946 h 224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000" h="2247946">
                  <a:moveTo>
                    <a:pt x="1141445" y="2247946"/>
                  </a:moveTo>
                  <a:lnTo>
                    <a:pt x="2161136" y="2247946"/>
                  </a:lnTo>
                  <a:cubicBezTo>
                    <a:pt x="2211549" y="2247946"/>
                    <a:pt x="2250549" y="2205142"/>
                    <a:pt x="2246744" y="2155680"/>
                  </a:cubicBezTo>
                  <a:cubicBezTo>
                    <a:pt x="2205842" y="1597323"/>
                    <a:pt x="1968992" y="1077965"/>
                    <a:pt x="1569487" y="678460"/>
                  </a:cubicBezTo>
                  <a:cubicBezTo>
                    <a:pt x="1169981" y="278954"/>
                    <a:pt x="650624" y="41153"/>
                    <a:pt x="92267" y="251"/>
                  </a:cubicBezTo>
                  <a:cubicBezTo>
                    <a:pt x="42804" y="-3554"/>
                    <a:pt x="0" y="36397"/>
                    <a:pt x="0" y="85859"/>
                  </a:cubicBezTo>
                  <a:lnTo>
                    <a:pt x="0" y="1105550"/>
                  </a:lnTo>
                  <a:cubicBezTo>
                    <a:pt x="0" y="1148354"/>
                    <a:pt x="32341" y="1184500"/>
                    <a:pt x="75145" y="1191159"/>
                  </a:cubicBezTo>
                  <a:cubicBezTo>
                    <a:pt x="584039" y="1260596"/>
                    <a:pt x="987350" y="1663907"/>
                    <a:pt x="1056788" y="2172801"/>
                  </a:cubicBezTo>
                  <a:cubicBezTo>
                    <a:pt x="1062495" y="2215605"/>
                    <a:pt x="1098641" y="2247946"/>
                    <a:pt x="1141445" y="2247946"/>
                  </a:cubicBezTo>
                  <a:close/>
                </a:path>
              </a:pathLst>
            </a:custGeom>
            <a:solidFill>
              <a:schemeClr val="tx2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C3D1FB27-F5A0-F447-7864-407A930706F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718072" y="2228793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505A2617-1EC2-1E21-C222-9D49D5D341AC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6679741" y="2220215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3EF350EA-9308-0795-D678-EE1C4DE6620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724676" y="4091470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30" name="Espace réservé pour une image  3">
            <a:extLst>
              <a:ext uri="{FF2B5EF4-FFF2-40B4-BE49-F238E27FC236}">
                <a16:creationId xmlns:a16="http://schemas.microsoft.com/office/drawing/2014/main" id="{35BCD247-1FEF-408C-EFFA-EE294891672A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686345" y="4082892"/>
            <a:ext cx="780978" cy="780978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BEAA2341-E0AB-DFBA-50AB-FEB4BE1973E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253706" y="4640147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872BFF81-D201-8D6A-D37C-A0469135715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53706" y="4148177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13B6C5C0-4D57-010D-B87C-EB2B82E6B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87268" y="2206696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93F3711A-8BBD-1789-CE05-560799ED5E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268" y="1714726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B93E381E-9BDE-43F2-52C3-850D903CA45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87268" y="4626628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1047D9D3-C73E-38E2-E45C-157B5ECE7F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87268" y="4134658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61A64E7-93F4-AE92-D5A4-04E13D1B21E2}"/>
              </a:ext>
            </a:extLst>
          </p:cNvPr>
          <p:cNvCxnSpPr>
            <a:cxnSpLocks/>
          </p:cNvCxnSpPr>
          <p:nvPr userDrawn="1"/>
        </p:nvCxnSpPr>
        <p:spPr>
          <a:xfrm>
            <a:off x="8253706" y="3548918"/>
            <a:ext cx="3351025" cy="0"/>
          </a:xfrm>
          <a:prstGeom prst="line">
            <a:avLst/>
          </a:prstGeom>
          <a:ln w="22225" cap="rnd">
            <a:solidFill>
              <a:schemeClr val="accent2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097545F-CE27-8BC2-E344-FC65C4C300E1}"/>
              </a:ext>
            </a:extLst>
          </p:cNvPr>
          <p:cNvCxnSpPr>
            <a:cxnSpLocks/>
          </p:cNvCxnSpPr>
          <p:nvPr userDrawn="1"/>
        </p:nvCxnSpPr>
        <p:spPr>
          <a:xfrm>
            <a:off x="587268" y="3548918"/>
            <a:ext cx="3351025" cy="0"/>
          </a:xfrm>
          <a:prstGeom prst="line">
            <a:avLst/>
          </a:prstGeom>
          <a:ln w="22225" cap="rnd">
            <a:solidFill>
              <a:schemeClr val="accent2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72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s 3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86885F38-FCB1-464A-6787-45C21135D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7846" y="3170471"/>
            <a:ext cx="8724154" cy="3687529"/>
          </a:xfrm>
          <a:prstGeom prst="rect">
            <a:avLst/>
          </a:prstGeom>
        </p:spPr>
      </p:pic>
      <p:grpSp>
        <p:nvGrpSpPr>
          <p:cNvPr id="17" name="Graphique 15">
            <a:extLst>
              <a:ext uri="{FF2B5EF4-FFF2-40B4-BE49-F238E27FC236}">
                <a16:creationId xmlns:a16="http://schemas.microsoft.com/office/drawing/2014/main" id="{D87AD97D-9D50-F005-2AB7-2957EAE0BECE}"/>
              </a:ext>
            </a:extLst>
          </p:cNvPr>
          <p:cNvGrpSpPr/>
          <p:nvPr/>
        </p:nvGrpSpPr>
        <p:grpSpPr>
          <a:xfrm>
            <a:off x="4509837" y="1390553"/>
            <a:ext cx="3172327" cy="3170790"/>
            <a:chOff x="4255168" y="1694242"/>
            <a:chExt cx="3680914" cy="3679131"/>
          </a:xfrm>
          <a:solidFill>
            <a:schemeClr val="accent3"/>
          </a:solidFill>
        </p:grpSpPr>
        <p:grpSp>
          <p:nvGrpSpPr>
            <p:cNvPr id="18" name="Graphique 15">
              <a:extLst>
                <a:ext uri="{FF2B5EF4-FFF2-40B4-BE49-F238E27FC236}">
                  <a16:creationId xmlns:a16="http://schemas.microsoft.com/office/drawing/2014/main" id="{90BCACFD-F42C-1646-543F-F389AB46AD42}"/>
                </a:ext>
              </a:extLst>
            </p:cNvPr>
            <p:cNvGrpSpPr/>
            <p:nvPr/>
          </p:nvGrpSpPr>
          <p:grpSpPr>
            <a:xfrm>
              <a:off x="4255168" y="1694242"/>
              <a:ext cx="3680914" cy="2657670"/>
              <a:chOff x="4255168" y="1694242"/>
              <a:chExt cx="3680914" cy="2657670"/>
            </a:xfrm>
            <a:solidFill>
              <a:schemeClr val="accent3"/>
            </a:solidFill>
          </p:grpSpPr>
          <p:sp>
            <p:nvSpPr>
              <p:cNvPr id="19" name="Forme libre 18">
                <a:extLst>
                  <a:ext uri="{FF2B5EF4-FFF2-40B4-BE49-F238E27FC236}">
                    <a16:creationId xmlns:a16="http://schemas.microsoft.com/office/drawing/2014/main" id="{41B08991-27D3-7AB8-0337-AF8D2E02A573}"/>
                  </a:ext>
                </a:extLst>
              </p:cNvPr>
              <p:cNvSpPr/>
              <p:nvPr/>
            </p:nvSpPr>
            <p:spPr>
              <a:xfrm>
                <a:off x="4255168" y="1694242"/>
                <a:ext cx="1776346" cy="2657670"/>
              </a:xfrm>
              <a:custGeom>
                <a:avLst/>
                <a:gdLst>
                  <a:gd name="connsiteX0" fmla="*/ 950034 w 1776346"/>
                  <a:gd name="connsiteY0" fmla="*/ 2273256 h 2657670"/>
                  <a:gd name="connsiteX1" fmla="*/ 993524 w 1776346"/>
                  <a:gd name="connsiteY1" fmla="*/ 2152533 h 2657670"/>
                  <a:gd name="connsiteX2" fmla="*/ 935038 w 1776346"/>
                  <a:gd name="connsiteY2" fmla="*/ 1833106 h 2657670"/>
                  <a:gd name="connsiteX3" fmla="*/ 1692366 w 1776346"/>
                  <a:gd name="connsiteY3" fmla="*/ 940059 h 2657670"/>
                  <a:gd name="connsiteX4" fmla="*/ 1776347 w 1776346"/>
                  <a:gd name="connsiteY4" fmla="*/ 841831 h 2657670"/>
                  <a:gd name="connsiteX5" fmla="*/ 1776347 w 1776346"/>
                  <a:gd name="connsiteY5" fmla="*/ 99500 h 2657670"/>
                  <a:gd name="connsiteX6" fmla="*/ 1667621 w 1776346"/>
                  <a:gd name="connsiteY6" fmla="*/ 522 h 2657670"/>
                  <a:gd name="connsiteX7" fmla="*/ 539128 w 1776346"/>
                  <a:gd name="connsiteY7" fmla="*/ 531401 h 2657670"/>
                  <a:gd name="connsiteX8" fmla="*/ 0 w 1776346"/>
                  <a:gd name="connsiteY8" fmla="*/ 1832356 h 2657670"/>
                  <a:gd name="connsiteX9" fmla="*/ 166462 w 1776346"/>
                  <a:gd name="connsiteY9" fmla="*/ 2599432 h 2657670"/>
                  <a:gd name="connsiteX10" fmla="*/ 306680 w 1776346"/>
                  <a:gd name="connsiteY10" fmla="*/ 2644422 h 2657670"/>
                  <a:gd name="connsiteX11" fmla="*/ 950034 w 1776346"/>
                  <a:gd name="connsiteY11" fmla="*/ 2273256 h 265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6346" h="2657670">
                    <a:moveTo>
                      <a:pt x="950034" y="2273256"/>
                    </a:moveTo>
                    <a:cubicBezTo>
                      <a:pt x="992025" y="2249261"/>
                      <a:pt x="1010771" y="2197523"/>
                      <a:pt x="993524" y="2152533"/>
                    </a:cubicBezTo>
                    <a:cubicBezTo>
                      <a:pt x="956033" y="2052806"/>
                      <a:pt x="935038" y="1945580"/>
                      <a:pt x="935038" y="1833106"/>
                    </a:cubicBezTo>
                    <a:cubicBezTo>
                      <a:pt x="935038" y="1384708"/>
                      <a:pt x="1263463" y="1011292"/>
                      <a:pt x="1692366" y="940059"/>
                    </a:cubicBezTo>
                    <a:cubicBezTo>
                      <a:pt x="1741105" y="931811"/>
                      <a:pt x="1776347" y="890570"/>
                      <a:pt x="1776347" y="841831"/>
                    </a:cubicBezTo>
                    <a:lnTo>
                      <a:pt x="1776347" y="99500"/>
                    </a:lnTo>
                    <a:cubicBezTo>
                      <a:pt x="1776347" y="41013"/>
                      <a:pt x="1726108" y="-5477"/>
                      <a:pt x="1667621" y="522"/>
                    </a:cubicBezTo>
                    <a:cubicBezTo>
                      <a:pt x="1241718" y="39513"/>
                      <a:pt x="845808" y="224721"/>
                      <a:pt x="539128" y="531401"/>
                    </a:cubicBezTo>
                    <a:cubicBezTo>
                      <a:pt x="191207" y="878573"/>
                      <a:pt x="0" y="1341218"/>
                      <a:pt x="0" y="1832356"/>
                    </a:cubicBezTo>
                    <a:cubicBezTo>
                      <a:pt x="0" y="2101545"/>
                      <a:pt x="57737" y="2361736"/>
                      <a:pt x="166462" y="2599432"/>
                    </a:cubicBezTo>
                    <a:cubicBezTo>
                      <a:pt x="191207" y="2652670"/>
                      <a:pt x="256442" y="2673665"/>
                      <a:pt x="306680" y="2644422"/>
                    </a:cubicBezTo>
                    <a:lnTo>
                      <a:pt x="950034" y="2273256"/>
                    </a:lnTo>
                    <a:close/>
                  </a:path>
                </a:pathLst>
              </a:custGeom>
              <a:solidFill>
                <a:schemeClr val="accent2"/>
              </a:solidFill>
              <a:ln w="74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" name="Forme libre 19">
                <a:extLst>
                  <a:ext uri="{FF2B5EF4-FFF2-40B4-BE49-F238E27FC236}">
                    <a16:creationId xmlns:a16="http://schemas.microsoft.com/office/drawing/2014/main" id="{C296DCF9-F444-B422-CBD3-7AF350771A62}"/>
                  </a:ext>
                </a:extLst>
              </p:cNvPr>
              <p:cNvSpPr/>
              <p:nvPr/>
            </p:nvSpPr>
            <p:spPr>
              <a:xfrm>
                <a:off x="6158985" y="1694354"/>
                <a:ext cx="1777096" cy="2656809"/>
              </a:xfrm>
              <a:custGeom>
                <a:avLst/>
                <a:gdLst>
                  <a:gd name="connsiteX0" fmla="*/ 842059 w 1777096"/>
                  <a:gd name="connsiteY0" fmla="*/ 1832245 h 2656809"/>
                  <a:gd name="connsiteX1" fmla="*/ 783572 w 1777096"/>
                  <a:gd name="connsiteY1" fmla="*/ 2151672 h 2656809"/>
                  <a:gd name="connsiteX2" fmla="*/ 827062 w 1777096"/>
                  <a:gd name="connsiteY2" fmla="*/ 2272395 h 2656809"/>
                  <a:gd name="connsiteX3" fmla="*/ 1470416 w 1777096"/>
                  <a:gd name="connsiteY3" fmla="*/ 2643561 h 2656809"/>
                  <a:gd name="connsiteX4" fmla="*/ 1610634 w 1777096"/>
                  <a:gd name="connsiteY4" fmla="*/ 2598571 h 2656809"/>
                  <a:gd name="connsiteX5" fmla="*/ 1777097 w 1777096"/>
                  <a:gd name="connsiteY5" fmla="*/ 1831495 h 2656809"/>
                  <a:gd name="connsiteX6" fmla="*/ 1237969 w 1777096"/>
                  <a:gd name="connsiteY6" fmla="*/ 529790 h 2656809"/>
                  <a:gd name="connsiteX7" fmla="*/ 108725 w 1777096"/>
                  <a:gd name="connsiteY7" fmla="*/ 411 h 2656809"/>
                  <a:gd name="connsiteX8" fmla="*/ 0 w 1777096"/>
                  <a:gd name="connsiteY8" fmla="*/ 99388 h 2656809"/>
                  <a:gd name="connsiteX9" fmla="*/ 0 w 1777096"/>
                  <a:gd name="connsiteY9" fmla="*/ 840970 h 2656809"/>
                  <a:gd name="connsiteX10" fmla="*/ 83981 w 1777096"/>
                  <a:gd name="connsiteY10" fmla="*/ 939197 h 2656809"/>
                  <a:gd name="connsiteX11" fmla="*/ 842059 w 1777096"/>
                  <a:gd name="connsiteY11" fmla="*/ 1832245 h 265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7096" h="2656809">
                    <a:moveTo>
                      <a:pt x="842059" y="1832245"/>
                    </a:moveTo>
                    <a:cubicBezTo>
                      <a:pt x="842059" y="1944719"/>
                      <a:pt x="821064" y="2052695"/>
                      <a:pt x="783572" y="2151672"/>
                    </a:cubicBezTo>
                    <a:cubicBezTo>
                      <a:pt x="766326" y="2197412"/>
                      <a:pt x="785072" y="2248400"/>
                      <a:pt x="827062" y="2272395"/>
                    </a:cubicBezTo>
                    <a:lnTo>
                      <a:pt x="1470416" y="2643561"/>
                    </a:lnTo>
                    <a:cubicBezTo>
                      <a:pt x="1521405" y="2672804"/>
                      <a:pt x="1586640" y="2651809"/>
                      <a:pt x="1610634" y="2598571"/>
                    </a:cubicBezTo>
                    <a:cubicBezTo>
                      <a:pt x="1719360" y="2360875"/>
                      <a:pt x="1777097" y="2100684"/>
                      <a:pt x="1777097" y="1831495"/>
                    </a:cubicBezTo>
                    <a:cubicBezTo>
                      <a:pt x="1777097" y="1339607"/>
                      <a:pt x="1585890" y="877711"/>
                      <a:pt x="1237969" y="529790"/>
                    </a:cubicBezTo>
                    <a:cubicBezTo>
                      <a:pt x="931289" y="224610"/>
                      <a:pt x="535378" y="39402"/>
                      <a:pt x="108725" y="411"/>
                    </a:cubicBezTo>
                    <a:cubicBezTo>
                      <a:pt x="50239" y="-4838"/>
                      <a:pt x="0" y="40901"/>
                      <a:pt x="0" y="99388"/>
                    </a:cubicBezTo>
                    <a:lnTo>
                      <a:pt x="0" y="840970"/>
                    </a:lnTo>
                    <a:cubicBezTo>
                      <a:pt x="0" y="890459"/>
                      <a:pt x="35992" y="931699"/>
                      <a:pt x="83981" y="939197"/>
                    </a:cubicBezTo>
                    <a:cubicBezTo>
                      <a:pt x="513633" y="1010431"/>
                      <a:pt x="842059" y="1383847"/>
                      <a:pt x="842059" y="1832245"/>
                    </a:cubicBezTo>
                    <a:close/>
                  </a:path>
                </a:pathLst>
              </a:custGeom>
              <a:solidFill>
                <a:schemeClr val="tx2"/>
              </a:solidFill>
              <a:ln w="74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80508B86-A35E-DDEE-48D2-CDD3BAC7947A}"/>
                </a:ext>
              </a:extLst>
            </p:cNvPr>
            <p:cNvSpPr/>
            <p:nvPr/>
          </p:nvSpPr>
          <p:spPr>
            <a:xfrm>
              <a:off x="4578774" y="4069598"/>
              <a:ext cx="3038008" cy="1303776"/>
            </a:xfrm>
            <a:custGeom>
              <a:avLst/>
              <a:gdLst>
                <a:gd name="connsiteX0" fmla="*/ 1067327 w 3038008"/>
                <a:gd name="connsiteY0" fmla="*/ 246572 h 1303776"/>
                <a:gd name="connsiteX1" fmla="*/ 819884 w 3038008"/>
                <a:gd name="connsiteY1" fmla="*/ 36619 h 1303776"/>
                <a:gd name="connsiteX2" fmla="*/ 693162 w 3038008"/>
                <a:gd name="connsiteY2" fmla="*/ 14124 h 1303776"/>
                <a:gd name="connsiteX3" fmla="*/ 49808 w 3038008"/>
                <a:gd name="connsiteY3" fmla="*/ 385290 h 1303776"/>
                <a:gd name="connsiteX4" fmla="*/ 18315 w 3038008"/>
                <a:gd name="connsiteY4" fmla="*/ 529257 h 1303776"/>
                <a:gd name="connsiteX5" fmla="*/ 599434 w 3038008"/>
                <a:gd name="connsiteY5" fmla="*/ 1056388 h 1303776"/>
                <a:gd name="connsiteX6" fmla="*/ 1995616 w 3038008"/>
                <a:gd name="connsiteY6" fmla="*/ 1240096 h 1303776"/>
                <a:gd name="connsiteX7" fmla="*/ 3019884 w 3038008"/>
                <a:gd name="connsiteY7" fmla="*/ 527758 h 1303776"/>
                <a:gd name="connsiteX8" fmla="*/ 2988391 w 3038008"/>
                <a:gd name="connsiteY8" fmla="*/ 383790 h 1303776"/>
                <a:gd name="connsiteX9" fmla="*/ 2346537 w 3038008"/>
                <a:gd name="connsiteY9" fmla="*/ 13374 h 1303776"/>
                <a:gd name="connsiteX10" fmla="*/ 2219066 w 3038008"/>
                <a:gd name="connsiteY10" fmla="*/ 37369 h 1303776"/>
                <a:gd name="connsiteX11" fmla="*/ 1067327 w 3038008"/>
                <a:gd name="connsiteY11" fmla="*/ 246572 h 130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38008" h="1303776">
                  <a:moveTo>
                    <a:pt x="1067327" y="246572"/>
                  </a:moveTo>
                  <a:cubicBezTo>
                    <a:pt x="969849" y="190334"/>
                    <a:pt x="886618" y="118351"/>
                    <a:pt x="819884" y="36619"/>
                  </a:cubicBezTo>
                  <a:cubicBezTo>
                    <a:pt x="789140" y="-872"/>
                    <a:pt x="735153" y="-10620"/>
                    <a:pt x="693162" y="14124"/>
                  </a:cubicBezTo>
                  <a:lnTo>
                    <a:pt x="49808" y="385290"/>
                  </a:lnTo>
                  <a:cubicBezTo>
                    <a:pt x="-1180" y="414533"/>
                    <a:pt x="-15427" y="481268"/>
                    <a:pt x="18315" y="529257"/>
                  </a:cubicBezTo>
                  <a:cubicBezTo>
                    <a:pt x="169781" y="742209"/>
                    <a:pt x="366237" y="922168"/>
                    <a:pt x="599434" y="1056388"/>
                  </a:cubicBezTo>
                  <a:cubicBezTo>
                    <a:pt x="1025337" y="1302332"/>
                    <a:pt x="1520974" y="1367567"/>
                    <a:pt x="1995616" y="1240096"/>
                  </a:cubicBezTo>
                  <a:cubicBezTo>
                    <a:pt x="2414772" y="1127622"/>
                    <a:pt x="2772440" y="877178"/>
                    <a:pt x="3019884" y="527758"/>
                  </a:cubicBezTo>
                  <a:cubicBezTo>
                    <a:pt x="3053626" y="479768"/>
                    <a:pt x="3038630" y="413783"/>
                    <a:pt x="2988391" y="383790"/>
                  </a:cubicBezTo>
                  <a:lnTo>
                    <a:pt x="2346537" y="13374"/>
                  </a:lnTo>
                  <a:cubicBezTo>
                    <a:pt x="2303797" y="-11370"/>
                    <a:pt x="2250559" y="-872"/>
                    <a:pt x="2219066" y="37369"/>
                  </a:cubicBezTo>
                  <a:cubicBezTo>
                    <a:pt x="1943878" y="373293"/>
                    <a:pt x="1455739" y="470771"/>
                    <a:pt x="1067327" y="246572"/>
                  </a:cubicBezTo>
                  <a:close/>
                </a:path>
              </a:pathLst>
            </a:custGeom>
            <a:solidFill>
              <a:schemeClr val="accent4"/>
            </a:solidFill>
            <a:ln w="7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2DDDB78-C0D8-4CCC-ABFF-7415768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B7F018-E5CA-0D0F-E53E-BC96ADE8471F}"/>
              </a:ext>
            </a:extLst>
          </p:cNvPr>
          <p:cNvCxnSpPr>
            <a:cxnSpLocks/>
          </p:cNvCxnSpPr>
          <p:nvPr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9D04764-E221-D97B-6EED-8179BBC80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3706" y="2410712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19">
            <a:extLst>
              <a:ext uri="{FF2B5EF4-FFF2-40B4-BE49-F238E27FC236}">
                <a16:creationId xmlns:a16="http://schemas.microsoft.com/office/drawing/2014/main" id="{74B21F36-A2C8-CDF8-191A-44256156344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53706" y="1980734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3EF350EA-9308-0795-D678-EE1C4DE6620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86657" y="2020152"/>
            <a:ext cx="756000" cy="756000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13B6C5C0-4D57-010D-B87C-EB2B82E6B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2767" y="2397193"/>
            <a:ext cx="3351025" cy="1084458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93F3711A-8BBD-1789-CE05-560799ED5E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2767" y="1967215"/>
            <a:ext cx="3351025" cy="38530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B93E381E-9BDE-43F2-52C3-850D903CA45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06565" y="5219382"/>
            <a:ext cx="3995093" cy="733359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1047D9D3-C73E-38E2-E45C-157B5ECE7F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106565" y="4789404"/>
            <a:ext cx="3995093" cy="38530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7" name="Espace réservé pour une image  3">
            <a:extLst>
              <a:ext uri="{FF2B5EF4-FFF2-40B4-BE49-F238E27FC236}">
                <a16:creationId xmlns:a16="http://schemas.microsoft.com/office/drawing/2014/main" id="{12B78E39-576F-57EF-6B4E-324AD2653225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6767271" y="2036131"/>
            <a:ext cx="756000" cy="756000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  <p:sp>
        <p:nvSpPr>
          <p:cNvPr id="40" name="Espace réservé pour une image  3">
            <a:extLst>
              <a:ext uri="{FF2B5EF4-FFF2-40B4-BE49-F238E27FC236}">
                <a16:creationId xmlns:a16="http://schemas.microsoft.com/office/drawing/2014/main" id="{01E273F4-68DD-24ED-8CDC-319FDC872BD8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5717999" y="3764399"/>
            <a:ext cx="756000" cy="756000"/>
          </a:xfrm>
          <a:prstGeom prst="rect">
            <a:avLst/>
          </a:prstGeom>
          <a:noFill/>
          <a:ln w="25400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icone</a:t>
            </a:r>
          </a:p>
        </p:txBody>
      </p:sp>
    </p:spTree>
    <p:extLst>
      <p:ext uri="{BB962C8B-B14F-4D97-AF65-F5344CB8AC3E}">
        <p14:creationId xmlns:p14="http://schemas.microsoft.com/office/powerpoint/2010/main" val="3759503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036525-0263-0DDD-FF1D-21AD7E8D7EA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30A320C-C4F9-98BE-7609-6E04D40E5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29" t="14635"/>
          <a:stretch/>
        </p:blipFill>
        <p:spPr>
          <a:xfrm>
            <a:off x="0" y="0"/>
            <a:ext cx="9939705" cy="4560352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B5D60954-2572-1208-55AD-71C5B53B5D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066" y="4698896"/>
            <a:ext cx="4676934" cy="2159104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DF96828-3B74-D95B-C85E-77E46CCD3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6964" y="2464434"/>
            <a:ext cx="9998071" cy="1929129"/>
          </a:xfrm>
        </p:spPr>
        <p:txBody>
          <a:bodyPr lIns="0" tIns="0" rIns="0" bIns="0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+mj-lt"/>
                <a:cs typeface="Poppins SemiBold" pitchFamily="2" charset="77"/>
              </a:defRPr>
            </a:lvl1pPr>
          </a:lstStyle>
          <a:p>
            <a:r>
              <a:rPr lang="fr-FR" dirty="0"/>
              <a:t>Merci !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8D6D4F-0577-1A3A-0FC7-4359D1E13084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39891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A851C8-C7D8-326D-8950-A26169F77D9F}"/>
              </a:ext>
            </a:extLst>
          </p:cNvPr>
          <p:cNvSpPr txBox="1">
            <a:spLocks/>
          </p:cNvSpPr>
          <p:nvPr userDrawn="1"/>
        </p:nvSpPr>
        <p:spPr>
          <a:xfrm>
            <a:off x="432288" y="6389566"/>
            <a:ext cx="540038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200" kern="1200" cap="all" spc="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DA519C7-EEB5-D34C-A809-2400F0AAAE47}" type="slidenum">
              <a:rPr lang="en-GB" b="0" i="0" smtClean="0">
                <a:solidFill>
                  <a:schemeClr val="bg1"/>
                </a:solidFill>
                <a:latin typeface="+mn-lt"/>
                <a:cs typeface="Poppins" pitchFamily="2" charset="77"/>
              </a:rPr>
              <a:pPr algn="l"/>
              <a:t>‹N°›</a:t>
            </a:fld>
            <a:endParaRPr lang="en-GB" b="0" i="0" dirty="0">
              <a:solidFill>
                <a:schemeClr val="bg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388BB44-8952-E864-00C2-99D414A9F9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036525-0263-0DDD-FF1D-21AD7E8D7EA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40605204-FE7C-C09B-E913-BEDA745FA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29" t="14635"/>
          <a:stretch/>
        </p:blipFill>
        <p:spPr>
          <a:xfrm>
            <a:off x="0" y="0"/>
            <a:ext cx="9939705" cy="456035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8CB8472-AF3C-30F9-DE12-B3958414B50B}"/>
              </a:ext>
            </a:extLst>
          </p:cNvPr>
          <p:cNvSpPr txBox="1"/>
          <p:nvPr userDrawn="1"/>
        </p:nvSpPr>
        <p:spPr>
          <a:xfrm>
            <a:off x="864577" y="5065838"/>
            <a:ext cx="104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194 avenue de la Gare Sud de France, 34970 Lattes   </a:t>
            </a:r>
            <a:r>
              <a:rPr lang="fr-FR" sz="1400" dirty="0">
                <a:solidFill>
                  <a:schemeClr val="accent2"/>
                </a:solidFill>
              </a:rPr>
              <a:t>|</a:t>
            </a:r>
            <a:r>
              <a:rPr lang="fr-FR" sz="1400" dirty="0">
                <a:solidFill>
                  <a:schemeClr val="bg1"/>
                </a:solidFill>
              </a:rPr>
              <a:t>   +33 4 67 15 44 40   </a:t>
            </a:r>
            <a:r>
              <a:rPr lang="fr-FR" sz="1400" dirty="0">
                <a:solidFill>
                  <a:schemeClr val="accent2"/>
                </a:solidFill>
              </a:rPr>
              <a:t>|</a:t>
            </a:r>
            <a:r>
              <a:rPr lang="fr-FR" sz="1400" dirty="0">
                <a:solidFill>
                  <a:schemeClr val="bg1"/>
                </a:solidFill>
              </a:rPr>
              <a:t>   septeo.com</a:t>
            </a:r>
          </a:p>
        </p:txBody>
      </p:sp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D801A361-AB1F-7B32-FE26-41531DEF0B9C}"/>
              </a:ext>
            </a:extLst>
          </p:cNvPr>
          <p:cNvSpPr/>
          <p:nvPr userDrawn="1"/>
        </p:nvSpPr>
        <p:spPr>
          <a:xfrm>
            <a:off x="9894389" y="5093539"/>
            <a:ext cx="1047465" cy="30777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16BF10E-7D6F-F8F2-3F40-98D0C846DC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4840" y="1203729"/>
            <a:ext cx="2942321" cy="2942321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674CD99-9BA4-1464-34D3-86E93C68FD37}"/>
              </a:ext>
            </a:extLst>
          </p:cNvPr>
          <p:cNvCxnSpPr>
            <a:cxnSpLocks/>
          </p:cNvCxnSpPr>
          <p:nvPr userDrawn="1"/>
        </p:nvCxnSpPr>
        <p:spPr>
          <a:xfrm>
            <a:off x="432288" y="5654270"/>
            <a:ext cx="11329200" cy="0"/>
          </a:xfrm>
          <a:prstGeom prst="line">
            <a:avLst/>
          </a:prstGeom>
          <a:ln w="12700">
            <a:solidFill>
              <a:schemeClr val="accent2">
                <a:alpha val="39891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que 3">
            <a:extLst>
              <a:ext uri="{FF2B5EF4-FFF2-40B4-BE49-F238E27FC236}">
                <a16:creationId xmlns:a16="http://schemas.microsoft.com/office/drawing/2014/main" id="{E8FD0058-1F53-44F6-9882-FA32440ADC1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67" y="5738259"/>
            <a:ext cx="3165843" cy="8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3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036525-0263-0DDD-FF1D-21AD7E8D7EA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92F48650-741E-FB76-7D89-C9E2B58BA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71" b="21710"/>
          <a:stretch/>
        </p:blipFill>
        <p:spPr>
          <a:xfrm>
            <a:off x="7414920" y="4973698"/>
            <a:ext cx="4777080" cy="1884302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8A707112-7D1E-2C41-FEEF-8F92B2C46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26" t="10467"/>
          <a:stretch/>
        </p:blipFill>
        <p:spPr>
          <a:xfrm>
            <a:off x="0" y="-1"/>
            <a:ext cx="12192000" cy="508657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DF96828-3B74-D95B-C85E-77E46CCD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4" y="2464434"/>
            <a:ext cx="9998071" cy="1929129"/>
          </a:xfrm>
        </p:spPr>
        <p:txBody>
          <a:bodyPr lIns="0" tIns="0" rIns="0" bIns="0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+mj-lt"/>
                <a:cs typeface="Poppins SemiBold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58D6D4F-0577-1A3A-0FC7-4359D1E13084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39891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A851C8-C7D8-326D-8950-A26169F77D9F}"/>
              </a:ext>
            </a:extLst>
          </p:cNvPr>
          <p:cNvSpPr txBox="1">
            <a:spLocks/>
          </p:cNvSpPr>
          <p:nvPr userDrawn="1"/>
        </p:nvSpPr>
        <p:spPr>
          <a:xfrm>
            <a:off x="432288" y="6389566"/>
            <a:ext cx="540038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200" kern="1200" cap="all" spc="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DA519C7-EEB5-D34C-A809-2400F0AAAE47}" type="slidenum">
              <a:rPr lang="en-GB" b="0" i="0" smtClean="0">
                <a:solidFill>
                  <a:schemeClr val="bg1"/>
                </a:solidFill>
                <a:latin typeface="+mn-lt"/>
                <a:cs typeface="Poppins" pitchFamily="2" charset="77"/>
              </a:rPr>
              <a:pPr algn="l"/>
              <a:t>‹N°›</a:t>
            </a:fld>
            <a:endParaRPr lang="en-GB" b="0" i="0" dirty="0">
              <a:solidFill>
                <a:schemeClr val="bg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388BB44-8952-E864-00C2-99D414A9F9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2C697F92-E2D9-15CC-48C5-0E9FF114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71" b="21710"/>
          <a:stretch/>
        </p:blipFill>
        <p:spPr>
          <a:xfrm>
            <a:off x="7414920" y="4973698"/>
            <a:ext cx="4777080" cy="1884302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475BCB45-D286-D276-B928-A64912BC6B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1544519" cy="5059814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DF96828-3B74-D95B-C85E-77E46CCD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4" y="2464434"/>
            <a:ext cx="9998071" cy="1929129"/>
          </a:xfrm>
        </p:spPr>
        <p:txBody>
          <a:bodyPr lIns="0" tIns="0" rIns="0" bIns="0">
            <a:normAutofit/>
          </a:bodyPr>
          <a:lstStyle>
            <a:lvl1pPr algn="ctr">
              <a:defRPr sz="4000" b="1" i="0">
                <a:solidFill>
                  <a:schemeClr val="tx1"/>
                </a:solidFill>
                <a:latin typeface="+mj-lt"/>
                <a:cs typeface="Poppins SemiBold" pitchFamily="2" charset="77"/>
              </a:defRPr>
            </a:lvl1pPr>
          </a:lstStyle>
          <a:p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030D669-353C-D143-3C99-1E5D1FDFF22A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que 7">
            <a:extLst>
              <a:ext uri="{FF2B5EF4-FFF2-40B4-BE49-F238E27FC236}">
                <a16:creationId xmlns:a16="http://schemas.microsoft.com/office/drawing/2014/main" id="{DC65EDB6-E02C-FCB4-0105-A6C7E6BBE7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6" y="1577431"/>
            <a:ext cx="11327423" cy="414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D912B39-291F-CF82-F50D-119AAED5B573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9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52385884-9AC5-66EE-8014-7C743E03C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544519" cy="505981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5D57190-95A8-7134-366D-7B53F39B2C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5235" y="5258633"/>
            <a:ext cx="3576765" cy="15993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6" y="1577431"/>
            <a:ext cx="11327423" cy="414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D912B39-291F-CF82-F50D-119AAED5B573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E20B77A-4F88-6626-0F69-22D432EC997C}"/>
              </a:ext>
            </a:extLst>
          </p:cNvPr>
          <p:cNvSpPr txBox="1"/>
          <p:nvPr userDrawn="1"/>
        </p:nvSpPr>
        <p:spPr>
          <a:xfrm>
            <a:off x="21190226" y="3896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46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A10F5BBB-5795-BD5E-A4CB-F793ECA37C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6" y="1577431"/>
            <a:ext cx="11327423" cy="4530292"/>
          </a:xfrm>
          <a:prstGeom prst="roundRect">
            <a:avLst>
              <a:gd name="adj" fmla="val 7318"/>
            </a:avLst>
          </a:prstGeom>
          <a:solidFill>
            <a:schemeClr val="bg2"/>
          </a:solidFill>
        </p:spPr>
        <p:txBody>
          <a:bodyPr lIns="360000" tIns="360000" rIns="360000" bIns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745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(dark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9D53DAEB-99D3-43FE-6005-39280DB36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544519" cy="5059814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ECA0CA78-056E-DB09-DDCD-57DACAEEAE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5235" y="5258633"/>
            <a:ext cx="3576765" cy="15993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89" y="263001"/>
            <a:ext cx="11327420" cy="925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A10F5BBB-5795-BD5E-A4CB-F793ECA37C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6" y="1577431"/>
            <a:ext cx="11327423" cy="4530292"/>
          </a:xfrm>
          <a:prstGeom prst="roundRect">
            <a:avLst>
              <a:gd name="adj" fmla="val 6656"/>
            </a:avLst>
          </a:prstGeom>
          <a:solidFill>
            <a:schemeClr val="accent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9123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01553-874A-98BF-7021-6CA4B62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8FD6389-287B-A7A2-C8E3-9F3A3178D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286" y="1577431"/>
            <a:ext cx="5395077" cy="414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27C0B76A-8359-3D74-5986-681925B598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4639" y="1577431"/>
            <a:ext cx="5395077" cy="414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A712AF8-5E79-5E6C-05DE-E95DAA088CE5}"/>
              </a:ext>
            </a:extLst>
          </p:cNvPr>
          <p:cNvCxnSpPr>
            <a:cxnSpLocks/>
          </p:cNvCxnSpPr>
          <p:nvPr userDrawn="1"/>
        </p:nvCxnSpPr>
        <p:spPr>
          <a:xfrm>
            <a:off x="432288" y="6107723"/>
            <a:ext cx="11329200" cy="0"/>
          </a:xfrm>
          <a:prstGeom prst="line">
            <a:avLst/>
          </a:prstGeom>
          <a:ln w="12700"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57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03931-B8E1-CE4F-8DB4-B7B0D88A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88" y="263001"/>
            <a:ext cx="11327423" cy="92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899E7-09B6-454F-A902-21BE8CB6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288" y="1577431"/>
            <a:ext cx="11327423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B598E4-DBD9-4B0B-99DC-DF410BD3CB2E}"/>
              </a:ext>
            </a:extLst>
          </p:cNvPr>
          <p:cNvSpPr txBox="1">
            <a:spLocks/>
          </p:cNvSpPr>
          <p:nvPr userDrawn="1"/>
        </p:nvSpPr>
        <p:spPr>
          <a:xfrm>
            <a:off x="432288" y="6389566"/>
            <a:ext cx="540038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200" kern="1200" cap="all" spc="1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DA519C7-EEB5-D34C-A809-2400F0AAAE47}" type="slidenum">
              <a:rPr lang="fr-FR" b="0" i="0" noProof="0" smtClean="0">
                <a:solidFill>
                  <a:schemeClr val="tx1"/>
                </a:solidFill>
                <a:latin typeface="+mn-lt"/>
                <a:cs typeface="Poppins" pitchFamily="2" charset="77"/>
              </a:rPr>
              <a:pPr algn="l"/>
              <a:t>‹N°›</a:t>
            </a:fld>
            <a:endParaRPr lang="fr-FR" b="0" i="0" noProof="0" dirty="0">
              <a:solidFill>
                <a:schemeClr val="tx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61FFF6C9-7F09-6F91-B510-DE282807BFC8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461261" y="6328989"/>
            <a:ext cx="298450" cy="3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06" r:id="rId3"/>
    <p:sldLayoutId id="2147483707" r:id="rId4"/>
    <p:sldLayoutId id="2147483693" r:id="rId5"/>
    <p:sldLayoutId id="2147483709" r:id="rId6"/>
    <p:sldLayoutId id="2147483696" r:id="rId7"/>
    <p:sldLayoutId id="2147483697" r:id="rId8"/>
    <p:sldLayoutId id="2147483699" r:id="rId9"/>
    <p:sldLayoutId id="2147483700" r:id="rId10"/>
    <p:sldLayoutId id="2147483701" r:id="rId11"/>
    <p:sldLayoutId id="2147483702" r:id="rId12"/>
    <p:sldLayoutId id="2147483705" r:id="rId13"/>
    <p:sldLayoutId id="2147483703" r:id="rId14"/>
    <p:sldLayoutId id="2147483655" r:id="rId15"/>
    <p:sldLayoutId id="2147483694" r:id="rId16"/>
    <p:sldLayoutId id="2147483731" r:id="rId17"/>
    <p:sldLayoutId id="2147483728" r:id="rId18"/>
    <p:sldLayoutId id="2147483732" r:id="rId19"/>
    <p:sldLayoutId id="2147483710" r:id="rId20"/>
    <p:sldLayoutId id="2147483725" r:id="rId21"/>
    <p:sldLayoutId id="2147483719" r:id="rId22"/>
    <p:sldLayoutId id="2147483726" r:id="rId23"/>
    <p:sldLayoutId id="2147483721" r:id="rId24"/>
    <p:sldLayoutId id="2147483727" r:id="rId25"/>
    <p:sldLayoutId id="2147483723" r:id="rId26"/>
    <p:sldLayoutId id="2147483724" r:id="rId27"/>
    <p:sldLayoutId id="2147483715" r:id="rId28"/>
    <p:sldLayoutId id="214748370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.svg"/><Relationship Id="rId21" Type="http://schemas.openxmlformats.org/officeDocument/2006/relationships/image" Target="../media/image59.svg"/><Relationship Id="rId42" Type="http://schemas.openxmlformats.org/officeDocument/2006/relationships/image" Target="../media/image80.png"/><Relationship Id="rId63" Type="http://schemas.openxmlformats.org/officeDocument/2006/relationships/image" Target="../media/image101.svg"/><Relationship Id="rId84" Type="http://schemas.openxmlformats.org/officeDocument/2006/relationships/image" Target="../media/image122.png"/><Relationship Id="rId138" Type="http://schemas.openxmlformats.org/officeDocument/2006/relationships/image" Target="../media/image176.png"/><Relationship Id="rId159" Type="http://schemas.openxmlformats.org/officeDocument/2006/relationships/image" Target="../media/image197.svg"/><Relationship Id="rId170" Type="http://schemas.openxmlformats.org/officeDocument/2006/relationships/image" Target="../media/image208.png"/><Relationship Id="rId191" Type="http://schemas.openxmlformats.org/officeDocument/2006/relationships/image" Target="../media/image229.svg"/><Relationship Id="rId205" Type="http://schemas.openxmlformats.org/officeDocument/2006/relationships/image" Target="../media/image243.svg"/><Relationship Id="rId107" Type="http://schemas.openxmlformats.org/officeDocument/2006/relationships/image" Target="../media/image145.svg"/><Relationship Id="rId11" Type="http://schemas.openxmlformats.org/officeDocument/2006/relationships/image" Target="../media/image49.svg"/><Relationship Id="rId32" Type="http://schemas.openxmlformats.org/officeDocument/2006/relationships/image" Target="../media/image70.png"/><Relationship Id="rId53" Type="http://schemas.openxmlformats.org/officeDocument/2006/relationships/image" Target="../media/image91.svg"/><Relationship Id="rId74" Type="http://schemas.openxmlformats.org/officeDocument/2006/relationships/image" Target="../media/image112.png"/><Relationship Id="rId128" Type="http://schemas.openxmlformats.org/officeDocument/2006/relationships/image" Target="../media/image166.png"/><Relationship Id="rId149" Type="http://schemas.openxmlformats.org/officeDocument/2006/relationships/image" Target="../media/image187.svg"/><Relationship Id="rId5" Type="http://schemas.openxmlformats.org/officeDocument/2006/relationships/image" Target="../media/image43.svg"/><Relationship Id="rId95" Type="http://schemas.openxmlformats.org/officeDocument/2006/relationships/image" Target="../media/image133.svg"/><Relationship Id="rId160" Type="http://schemas.openxmlformats.org/officeDocument/2006/relationships/image" Target="../media/image198.png"/><Relationship Id="rId181" Type="http://schemas.openxmlformats.org/officeDocument/2006/relationships/image" Target="../media/image219.svg"/><Relationship Id="rId216" Type="http://schemas.openxmlformats.org/officeDocument/2006/relationships/image" Target="../media/image254.png"/><Relationship Id="rId211" Type="http://schemas.openxmlformats.org/officeDocument/2006/relationships/image" Target="../media/image249.svg"/><Relationship Id="rId22" Type="http://schemas.openxmlformats.org/officeDocument/2006/relationships/image" Target="../media/image60.png"/><Relationship Id="rId27" Type="http://schemas.openxmlformats.org/officeDocument/2006/relationships/image" Target="../media/image65.svg"/><Relationship Id="rId43" Type="http://schemas.openxmlformats.org/officeDocument/2006/relationships/image" Target="../media/image81.svg"/><Relationship Id="rId48" Type="http://schemas.openxmlformats.org/officeDocument/2006/relationships/image" Target="../media/image86.png"/><Relationship Id="rId64" Type="http://schemas.openxmlformats.org/officeDocument/2006/relationships/image" Target="../media/image102.png"/><Relationship Id="rId69" Type="http://schemas.openxmlformats.org/officeDocument/2006/relationships/image" Target="../media/image107.svg"/><Relationship Id="rId113" Type="http://schemas.openxmlformats.org/officeDocument/2006/relationships/image" Target="../media/image151.svg"/><Relationship Id="rId118" Type="http://schemas.openxmlformats.org/officeDocument/2006/relationships/image" Target="../media/image156.png"/><Relationship Id="rId134" Type="http://schemas.openxmlformats.org/officeDocument/2006/relationships/image" Target="../media/image172.png"/><Relationship Id="rId139" Type="http://schemas.openxmlformats.org/officeDocument/2006/relationships/image" Target="../media/image177.svg"/><Relationship Id="rId80" Type="http://schemas.openxmlformats.org/officeDocument/2006/relationships/image" Target="../media/image118.png"/><Relationship Id="rId85" Type="http://schemas.openxmlformats.org/officeDocument/2006/relationships/image" Target="../media/image123.svg"/><Relationship Id="rId150" Type="http://schemas.openxmlformats.org/officeDocument/2006/relationships/image" Target="../media/image188.png"/><Relationship Id="rId155" Type="http://schemas.openxmlformats.org/officeDocument/2006/relationships/image" Target="../media/image193.svg"/><Relationship Id="rId171" Type="http://schemas.openxmlformats.org/officeDocument/2006/relationships/image" Target="../media/image209.svg"/><Relationship Id="rId176" Type="http://schemas.openxmlformats.org/officeDocument/2006/relationships/image" Target="../media/image214.png"/><Relationship Id="rId192" Type="http://schemas.openxmlformats.org/officeDocument/2006/relationships/image" Target="../media/image230.png"/><Relationship Id="rId197" Type="http://schemas.openxmlformats.org/officeDocument/2006/relationships/image" Target="../media/image235.svg"/><Relationship Id="rId206" Type="http://schemas.openxmlformats.org/officeDocument/2006/relationships/image" Target="../media/image244.png"/><Relationship Id="rId201" Type="http://schemas.openxmlformats.org/officeDocument/2006/relationships/image" Target="../media/image239.svg"/><Relationship Id="rId222" Type="http://schemas.openxmlformats.org/officeDocument/2006/relationships/image" Target="../media/image260.pn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33" Type="http://schemas.openxmlformats.org/officeDocument/2006/relationships/image" Target="../media/image71.svg"/><Relationship Id="rId38" Type="http://schemas.openxmlformats.org/officeDocument/2006/relationships/image" Target="../media/image76.png"/><Relationship Id="rId59" Type="http://schemas.openxmlformats.org/officeDocument/2006/relationships/image" Target="../media/image97.svg"/><Relationship Id="rId103" Type="http://schemas.openxmlformats.org/officeDocument/2006/relationships/image" Target="../media/image141.svg"/><Relationship Id="rId108" Type="http://schemas.openxmlformats.org/officeDocument/2006/relationships/image" Target="../media/image146.png"/><Relationship Id="rId124" Type="http://schemas.openxmlformats.org/officeDocument/2006/relationships/image" Target="../media/image162.png"/><Relationship Id="rId129" Type="http://schemas.openxmlformats.org/officeDocument/2006/relationships/image" Target="../media/image167.svg"/><Relationship Id="rId54" Type="http://schemas.openxmlformats.org/officeDocument/2006/relationships/image" Target="../media/image92.png"/><Relationship Id="rId70" Type="http://schemas.openxmlformats.org/officeDocument/2006/relationships/image" Target="../media/image108.png"/><Relationship Id="rId75" Type="http://schemas.openxmlformats.org/officeDocument/2006/relationships/image" Target="../media/image113.svg"/><Relationship Id="rId91" Type="http://schemas.openxmlformats.org/officeDocument/2006/relationships/image" Target="../media/image129.svg"/><Relationship Id="rId96" Type="http://schemas.openxmlformats.org/officeDocument/2006/relationships/image" Target="../media/image134.png"/><Relationship Id="rId140" Type="http://schemas.openxmlformats.org/officeDocument/2006/relationships/image" Target="../media/image178.png"/><Relationship Id="rId145" Type="http://schemas.openxmlformats.org/officeDocument/2006/relationships/image" Target="../media/image183.svg"/><Relationship Id="rId161" Type="http://schemas.openxmlformats.org/officeDocument/2006/relationships/image" Target="../media/image199.svg"/><Relationship Id="rId166" Type="http://schemas.openxmlformats.org/officeDocument/2006/relationships/image" Target="../media/image204.png"/><Relationship Id="rId182" Type="http://schemas.openxmlformats.org/officeDocument/2006/relationships/image" Target="../media/image220.png"/><Relationship Id="rId187" Type="http://schemas.openxmlformats.org/officeDocument/2006/relationships/image" Target="../media/image225.svg"/><Relationship Id="rId217" Type="http://schemas.openxmlformats.org/officeDocument/2006/relationships/image" Target="../media/image255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212" Type="http://schemas.openxmlformats.org/officeDocument/2006/relationships/image" Target="../media/image250.png"/><Relationship Id="rId23" Type="http://schemas.openxmlformats.org/officeDocument/2006/relationships/image" Target="../media/image61.svg"/><Relationship Id="rId28" Type="http://schemas.openxmlformats.org/officeDocument/2006/relationships/image" Target="../media/image66.png"/><Relationship Id="rId49" Type="http://schemas.openxmlformats.org/officeDocument/2006/relationships/image" Target="../media/image87.svg"/><Relationship Id="rId114" Type="http://schemas.openxmlformats.org/officeDocument/2006/relationships/image" Target="../media/image152.png"/><Relationship Id="rId119" Type="http://schemas.openxmlformats.org/officeDocument/2006/relationships/image" Target="../media/image157.svg"/><Relationship Id="rId44" Type="http://schemas.openxmlformats.org/officeDocument/2006/relationships/image" Target="../media/image82.png"/><Relationship Id="rId60" Type="http://schemas.openxmlformats.org/officeDocument/2006/relationships/image" Target="../media/image98.png"/><Relationship Id="rId65" Type="http://schemas.openxmlformats.org/officeDocument/2006/relationships/image" Target="../media/image103.svg"/><Relationship Id="rId81" Type="http://schemas.openxmlformats.org/officeDocument/2006/relationships/image" Target="../media/image119.svg"/><Relationship Id="rId86" Type="http://schemas.openxmlformats.org/officeDocument/2006/relationships/image" Target="../media/image124.png"/><Relationship Id="rId130" Type="http://schemas.openxmlformats.org/officeDocument/2006/relationships/image" Target="../media/image168.png"/><Relationship Id="rId135" Type="http://schemas.openxmlformats.org/officeDocument/2006/relationships/image" Target="../media/image173.svg"/><Relationship Id="rId151" Type="http://schemas.openxmlformats.org/officeDocument/2006/relationships/image" Target="../media/image189.svg"/><Relationship Id="rId156" Type="http://schemas.openxmlformats.org/officeDocument/2006/relationships/image" Target="../media/image194.png"/><Relationship Id="rId177" Type="http://schemas.openxmlformats.org/officeDocument/2006/relationships/image" Target="../media/image215.svg"/><Relationship Id="rId198" Type="http://schemas.openxmlformats.org/officeDocument/2006/relationships/image" Target="../media/image236.png"/><Relationship Id="rId172" Type="http://schemas.openxmlformats.org/officeDocument/2006/relationships/image" Target="../media/image210.png"/><Relationship Id="rId193" Type="http://schemas.openxmlformats.org/officeDocument/2006/relationships/image" Target="../media/image231.svg"/><Relationship Id="rId202" Type="http://schemas.openxmlformats.org/officeDocument/2006/relationships/image" Target="../media/image240.png"/><Relationship Id="rId207" Type="http://schemas.openxmlformats.org/officeDocument/2006/relationships/image" Target="../media/image245.svg"/><Relationship Id="rId223" Type="http://schemas.openxmlformats.org/officeDocument/2006/relationships/image" Target="../media/image261.sv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9" Type="http://schemas.openxmlformats.org/officeDocument/2006/relationships/image" Target="../media/image77.svg"/><Relationship Id="rId109" Type="http://schemas.openxmlformats.org/officeDocument/2006/relationships/image" Target="../media/image147.svg"/><Relationship Id="rId34" Type="http://schemas.openxmlformats.org/officeDocument/2006/relationships/image" Target="../media/image72.png"/><Relationship Id="rId50" Type="http://schemas.openxmlformats.org/officeDocument/2006/relationships/image" Target="../media/image88.png"/><Relationship Id="rId55" Type="http://schemas.openxmlformats.org/officeDocument/2006/relationships/image" Target="../media/image93.svg"/><Relationship Id="rId76" Type="http://schemas.openxmlformats.org/officeDocument/2006/relationships/image" Target="../media/image114.png"/><Relationship Id="rId97" Type="http://schemas.openxmlformats.org/officeDocument/2006/relationships/image" Target="../media/image135.svg"/><Relationship Id="rId104" Type="http://schemas.openxmlformats.org/officeDocument/2006/relationships/image" Target="../media/image142.png"/><Relationship Id="rId120" Type="http://schemas.openxmlformats.org/officeDocument/2006/relationships/image" Target="../media/image158.png"/><Relationship Id="rId125" Type="http://schemas.openxmlformats.org/officeDocument/2006/relationships/image" Target="../media/image163.svg"/><Relationship Id="rId141" Type="http://schemas.openxmlformats.org/officeDocument/2006/relationships/image" Target="../media/image179.svg"/><Relationship Id="rId146" Type="http://schemas.openxmlformats.org/officeDocument/2006/relationships/image" Target="../media/image184.png"/><Relationship Id="rId167" Type="http://schemas.openxmlformats.org/officeDocument/2006/relationships/image" Target="../media/image205.svg"/><Relationship Id="rId188" Type="http://schemas.openxmlformats.org/officeDocument/2006/relationships/image" Target="../media/image226.png"/><Relationship Id="rId7" Type="http://schemas.openxmlformats.org/officeDocument/2006/relationships/image" Target="../media/image45.svg"/><Relationship Id="rId71" Type="http://schemas.openxmlformats.org/officeDocument/2006/relationships/image" Target="../media/image109.svg"/><Relationship Id="rId92" Type="http://schemas.openxmlformats.org/officeDocument/2006/relationships/image" Target="../media/image130.png"/><Relationship Id="rId162" Type="http://schemas.openxmlformats.org/officeDocument/2006/relationships/image" Target="../media/image200.png"/><Relationship Id="rId183" Type="http://schemas.openxmlformats.org/officeDocument/2006/relationships/image" Target="../media/image221.svg"/><Relationship Id="rId213" Type="http://schemas.openxmlformats.org/officeDocument/2006/relationships/image" Target="../media/image251.svg"/><Relationship Id="rId218" Type="http://schemas.openxmlformats.org/officeDocument/2006/relationships/image" Target="../media/image256.png"/><Relationship Id="rId2" Type="http://schemas.openxmlformats.org/officeDocument/2006/relationships/image" Target="../media/image40.png"/><Relationship Id="rId29" Type="http://schemas.openxmlformats.org/officeDocument/2006/relationships/image" Target="../media/image67.svg"/><Relationship Id="rId24" Type="http://schemas.openxmlformats.org/officeDocument/2006/relationships/image" Target="../media/image62.png"/><Relationship Id="rId40" Type="http://schemas.openxmlformats.org/officeDocument/2006/relationships/image" Target="../media/image78.png"/><Relationship Id="rId45" Type="http://schemas.openxmlformats.org/officeDocument/2006/relationships/image" Target="../media/image83.svg"/><Relationship Id="rId66" Type="http://schemas.openxmlformats.org/officeDocument/2006/relationships/image" Target="../media/image104.png"/><Relationship Id="rId87" Type="http://schemas.openxmlformats.org/officeDocument/2006/relationships/image" Target="../media/image125.svg"/><Relationship Id="rId110" Type="http://schemas.openxmlformats.org/officeDocument/2006/relationships/image" Target="../media/image148.png"/><Relationship Id="rId115" Type="http://schemas.openxmlformats.org/officeDocument/2006/relationships/image" Target="../media/image153.svg"/><Relationship Id="rId131" Type="http://schemas.openxmlformats.org/officeDocument/2006/relationships/image" Target="../media/image169.svg"/><Relationship Id="rId136" Type="http://schemas.openxmlformats.org/officeDocument/2006/relationships/image" Target="../media/image174.png"/><Relationship Id="rId157" Type="http://schemas.openxmlformats.org/officeDocument/2006/relationships/image" Target="../media/image195.svg"/><Relationship Id="rId178" Type="http://schemas.openxmlformats.org/officeDocument/2006/relationships/image" Target="../media/image216.png"/><Relationship Id="rId61" Type="http://schemas.openxmlformats.org/officeDocument/2006/relationships/image" Target="../media/image99.svg"/><Relationship Id="rId82" Type="http://schemas.openxmlformats.org/officeDocument/2006/relationships/image" Target="../media/image120.png"/><Relationship Id="rId152" Type="http://schemas.openxmlformats.org/officeDocument/2006/relationships/image" Target="../media/image190.png"/><Relationship Id="rId173" Type="http://schemas.openxmlformats.org/officeDocument/2006/relationships/image" Target="../media/image211.svg"/><Relationship Id="rId194" Type="http://schemas.openxmlformats.org/officeDocument/2006/relationships/image" Target="../media/image232.png"/><Relationship Id="rId199" Type="http://schemas.openxmlformats.org/officeDocument/2006/relationships/image" Target="../media/image237.svg"/><Relationship Id="rId203" Type="http://schemas.openxmlformats.org/officeDocument/2006/relationships/image" Target="../media/image241.svg"/><Relationship Id="rId208" Type="http://schemas.openxmlformats.org/officeDocument/2006/relationships/image" Target="../media/image246.png"/><Relationship Id="rId19" Type="http://schemas.openxmlformats.org/officeDocument/2006/relationships/image" Target="../media/image57.svg"/><Relationship Id="rId14" Type="http://schemas.openxmlformats.org/officeDocument/2006/relationships/image" Target="../media/image52.png"/><Relationship Id="rId30" Type="http://schemas.openxmlformats.org/officeDocument/2006/relationships/image" Target="../media/image68.png"/><Relationship Id="rId35" Type="http://schemas.openxmlformats.org/officeDocument/2006/relationships/image" Target="../media/image73.svg"/><Relationship Id="rId56" Type="http://schemas.openxmlformats.org/officeDocument/2006/relationships/image" Target="../media/image94.png"/><Relationship Id="rId77" Type="http://schemas.openxmlformats.org/officeDocument/2006/relationships/image" Target="../media/image115.svg"/><Relationship Id="rId100" Type="http://schemas.openxmlformats.org/officeDocument/2006/relationships/image" Target="../media/image138.png"/><Relationship Id="rId105" Type="http://schemas.openxmlformats.org/officeDocument/2006/relationships/image" Target="../media/image143.svg"/><Relationship Id="rId126" Type="http://schemas.openxmlformats.org/officeDocument/2006/relationships/image" Target="../media/image164.png"/><Relationship Id="rId147" Type="http://schemas.openxmlformats.org/officeDocument/2006/relationships/image" Target="../media/image185.svg"/><Relationship Id="rId168" Type="http://schemas.openxmlformats.org/officeDocument/2006/relationships/image" Target="../media/image206.png"/><Relationship Id="rId8" Type="http://schemas.openxmlformats.org/officeDocument/2006/relationships/image" Target="../media/image46.png"/><Relationship Id="rId51" Type="http://schemas.openxmlformats.org/officeDocument/2006/relationships/image" Target="../media/image89.svg"/><Relationship Id="rId72" Type="http://schemas.openxmlformats.org/officeDocument/2006/relationships/image" Target="../media/image110.png"/><Relationship Id="rId93" Type="http://schemas.openxmlformats.org/officeDocument/2006/relationships/image" Target="../media/image131.svg"/><Relationship Id="rId98" Type="http://schemas.openxmlformats.org/officeDocument/2006/relationships/image" Target="../media/image136.png"/><Relationship Id="rId121" Type="http://schemas.openxmlformats.org/officeDocument/2006/relationships/image" Target="../media/image159.svg"/><Relationship Id="rId142" Type="http://schemas.openxmlformats.org/officeDocument/2006/relationships/image" Target="../media/image180.png"/><Relationship Id="rId163" Type="http://schemas.openxmlformats.org/officeDocument/2006/relationships/image" Target="../media/image201.svg"/><Relationship Id="rId184" Type="http://schemas.openxmlformats.org/officeDocument/2006/relationships/image" Target="../media/image222.png"/><Relationship Id="rId189" Type="http://schemas.openxmlformats.org/officeDocument/2006/relationships/image" Target="../media/image227.svg"/><Relationship Id="rId219" Type="http://schemas.openxmlformats.org/officeDocument/2006/relationships/image" Target="../media/image257.svg"/><Relationship Id="rId3" Type="http://schemas.openxmlformats.org/officeDocument/2006/relationships/image" Target="../media/image41.svg"/><Relationship Id="rId214" Type="http://schemas.openxmlformats.org/officeDocument/2006/relationships/image" Target="../media/image252.png"/><Relationship Id="rId25" Type="http://schemas.openxmlformats.org/officeDocument/2006/relationships/image" Target="../media/image63.svg"/><Relationship Id="rId46" Type="http://schemas.openxmlformats.org/officeDocument/2006/relationships/image" Target="../media/image84.png"/><Relationship Id="rId67" Type="http://schemas.openxmlformats.org/officeDocument/2006/relationships/image" Target="../media/image105.svg"/><Relationship Id="rId116" Type="http://schemas.openxmlformats.org/officeDocument/2006/relationships/image" Target="../media/image154.png"/><Relationship Id="rId137" Type="http://schemas.openxmlformats.org/officeDocument/2006/relationships/image" Target="../media/image175.svg"/><Relationship Id="rId158" Type="http://schemas.openxmlformats.org/officeDocument/2006/relationships/image" Target="../media/image196.png"/><Relationship Id="rId20" Type="http://schemas.openxmlformats.org/officeDocument/2006/relationships/image" Target="../media/image58.png"/><Relationship Id="rId41" Type="http://schemas.openxmlformats.org/officeDocument/2006/relationships/image" Target="../media/image79.svg"/><Relationship Id="rId62" Type="http://schemas.openxmlformats.org/officeDocument/2006/relationships/image" Target="../media/image100.png"/><Relationship Id="rId83" Type="http://schemas.openxmlformats.org/officeDocument/2006/relationships/image" Target="../media/image121.svg"/><Relationship Id="rId88" Type="http://schemas.openxmlformats.org/officeDocument/2006/relationships/image" Target="../media/image126.png"/><Relationship Id="rId111" Type="http://schemas.openxmlformats.org/officeDocument/2006/relationships/image" Target="../media/image149.svg"/><Relationship Id="rId132" Type="http://schemas.openxmlformats.org/officeDocument/2006/relationships/image" Target="../media/image170.png"/><Relationship Id="rId153" Type="http://schemas.openxmlformats.org/officeDocument/2006/relationships/image" Target="../media/image191.svg"/><Relationship Id="rId174" Type="http://schemas.openxmlformats.org/officeDocument/2006/relationships/image" Target="../media/image212.png"/><Relationship Id="rId179" Type="http://schemas.openxmlformats.org/officeDocument/2006/relationships/image" Target="../media/image217.svg"/><Relationship Id="rId195" Type="http://schemas.openxmlformats.org/officeDocument/2006/relationships/image" Target="../media/image233.svg"/><Relationship Id="rId209" Type="http://schemas.openxmlformats.org/officeDocument/2006/relationships/image" Target="../media/image247.svg"/><Relationship Id="rId190" Type="http://schemas.openxmlformats.org/officeDocument/2006/relationships/image" Target="../media/image228.png"/><Relationship Id="rId204" Type="http://schemas.openxmlformats.org/officeDocument/2006/relationships/image" Target="../media/image242.png"/><Relationship Id="rId220" Type="http://schemas.openxmlformats.org/officeDocument/2006/relationships/image" Target="../media/image258.png"/><Relationship Id="rId15" Type="http://schemas.openxmlformats.org/officeDocument/2006/relationships/image" Target="../media/image53.svg"/><Relationship Id="rId36" Type="http://schemas.openxmlformats.org/officeDocument/2006/relationships/image" Target="../media/image74.png"/><Relationship Id="rId57" Type="http://schemas.openxmlformats.org/officeDocument/2006/relationships/image" Target="../media/image95.svg"/><Relationship Id="rId106" Type="http://schemas.openxmlformats.org/officeDocument/2006/relationships/image" Target="../media/image144.png"/><Relationship Id="rId127" Type="http://schemas.openxmlformats.org/officeDocument/2006/relationships/image" Target="../media/image165.svg"/><Relationship Id="rId10" Type="http://schemas.openxmlformats.org/officeDocument/2006/relationships/image" Target="../media/image48.png"/><Relationship Id="rId31" Type="http://schemas.openxmlformats.org/officeDocument/2006/relationships/image" Target="../media/image69.svg"/><Relationship Id="rId52" Type="http://schemas.openxmlformats.org/officeDocument/2006/relationships/image" Target="../media/image90.png"/><Relationship Id="rId73" Type="http://schemas.openxmlformats.org/officeDocument/2006/relationships/image" Target="../media/image111.svg"/><Relationship Id="rId78" Type="http://schemas.openxmlformats.org/officeDocument/2006/relationships/image" Target="../media/image116.png"/><Relationship Id="rId94" Type="http://schemas.openxmlformats.org/officeDocument/2006/relationships/image" Target="../media/image132.png"/><Relationship Id="rId99" Type="http://schemas.openxmlformats.org/officeDocument/2006/relationships/image" Target="../media/image137.svg"/><Relationship Id="rId101" Type="http://schemas.openxmlformats.org/officeDocument/2006/relationships/image" Target="../media/image139.svg"/><Relationship Id="rId122" Type="http://schemas.openxmlformats.org/officeDocument/2006/relationships/image" Target="../media/image160.png"/><Relationship Id="rId143" Type="http://schemas.openxmlformats.org/officeDocument/2006/relationships/image" Target="../media/image181.svg"/><Relationship Id="rId148" Type="http://schemas.openxmlformats.org/officeDocument/2006/relationships/image" Target="../media/image186.png"/><Relationship Id="rId164" Type="http://schemas.openxmlformats.org/officeDocument/2006/relationships/image" Target="../media/image202.png"/><Relationship Id="rId169" Type="http://schemas.openxmlformats.org/officeDocument/2006/relationships/image" Target="../media/image207.svg"/><Relationship Id="rId185" Type="http://schemas.openxmlformats.org/officeDocument/2006/relationships/image" Target="../media/image22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80" Type="http://schemas.openxmlformats.org/officeDocument/2006/relationships/image" Target="../media/image218.png"/><Relationship Id="rId210" Type="http://schemas.openxmlformats.org/officeDocument/2006/relationships/image" Target="../media/image248.png"/><Relationship Id="rId215" Type="http://schemas.openxmlformats.org/officeDocument/2006/relationships/image" Target="../media/image253.svg"/><Relationship Id="rId26" Type="http://schemas.openxmlformats.org/officeDocument/2006/relationships/image" Target="../media/image64.png"/><Relationship Id="rId47" Type="http://schemas.openxmlformats.org/officeDocument/2006/relationships/image" Target="../media/image85.svg"/><Relationship Id="rId68" Type="http://schemas.openxmlformats.org/officeDocument/2006/relationships/image" Target="../media/image106.png"/><Relationship Id="rId89" Type="http://schemas.openxmlformats.org/officeDocument/2006/relationships/image" Target="../media/image127.svg"/><Relationship Id="rId112" Type="http://schemas.openxmlformats.org/officeDocument/2006/relationships/image" Target="../media/image150.png"/><Relationship Id="rId133" Type="http://schemas.openxmlformats.org/officeDocument/2006/relationships/image" Target="../media/image171.svg"/><Relationship Id="rId154" Type="http://schemas.openxmlformats.org/officeDocument/2006/relationships/image" Target="../media/image192.png"/><Relationship Id="rId175" Type="http://schemas.openxmlformats.org/officeDocument/2006/relationships/image" Target="../media/image213.svg"/><Relationship Id="rId196" Type="http://schemas.openxmlformats.org/officeDocument/2006/relationships/image" Target="../media/image234.png"/><Relationship Id="rId200" Type="http://schemas.openxmlformats.org/officeDocument/2006/relationships/image" Target="../media/image238.png"/><Relationship Id="rId16" Type="http://schemas.openxmlformats.org/officeDocument/2006/relationships/image" Target="../media/image54.png"/><Relationship Id="rId221" Type="http://schemas.openxmlformats.org/officeDocument/2006/relationships/image" Target="../media/image259.svg"/><Relationship Id="rId37" Type="http://schemas.openxmlformats.org/officeDocument/2006/relationships/image" Target="../media/image75.svg"/><Relationship Id="rId58" Type="http://schemas.openxmlformats.org/officeDocument/2006/relationships/image" Target="../media/image96.png"/><Relationship Id="rId79" Type="http://schemas.openxmlformats.org/officeDocument/2006/relationships/image" Target="../media/image117.svg"/><Relationship Id="rId102" Type="http://schemas.openxmlformats.org/officeDocument/2006/relationships/image" Target="../media/image140.png"/><Relationship Id="rId123" Type="http://schemas.openxmlformats.org/officeDocument/2006/relationships/image" Target="../media/image161.svg"/><Relationship Id="rId144" Type="http://schemas.openxmlformats.org/officeDocument/2006/relationships/image" Target="../media/image182.png"/><Relationship Id="rId90" Type="http://schemas.openxmlformats.org/officeDocument/2006/relationships/image" Target="../media/image128.png"/><Relationship Id="rId165" Type="http://schemas.openxmlformats.org/officeDocument/2006/relationships/image" Target="../media/image203.svg"/><Relationship Id="rId186" Type="http://schemas.openxmlformats.org/officeDocument/2006/relationships/image" Target="../media/image224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7.svg"/><Relationship Id="rId21" Type="http://schemas.openxmlformats.org/officeDocument/2006/relationships/image" Target="../media/image281.svg"/><Relationship Id="rId42" Type="http://schemas.openxmlformats.org/officeDocument/2006/relationships/image" Target="../media/image302.png"/><Relationship Id="rId63" Type="http://schemas.openxmlformats.org/officeDocument/2006/relationships/image" Target="../media/image323.svg"/><Relationship Id="rId84" Type="http://schemas.openxmlformats.org/officeDocument/2006/relationships/image" Target="../media/image344.png"/><Relationship Id="rId138" Type="http://schemas.openxmlformats.org/officeDocument/2006/relationships/image" Target="../media/image398.png"/><Relationship Id="rId159" Type="http://schemas.openxmlformats.org/officeDocument/2006/relationships/image" Target="../media/image419.svg"/><Relationship Id="rId170" Type="http://schemas.openxmlformats.org/officeDocument/2006/relationships/image" Target="../media/image430.png"/><Relationship Id="rId191" Type="http://schemas.openxmlformats.org/officeDocument/2006/relationships/image" Target="../media/image451.svg"/><Relationship Id="rId205" Type="http://schemas.openxmlformats.org/officeDocument/2006/relationships/image" Target="../media/image465.svg"/><Relationship Id="rId107" Type="http://schemas.openxmlformats.org/officeDocument/2006/relationships/image" Target="../media/image367.svg"/><Relationship Id="rId11" Type="http://schemas.openxmlformats.org/officeDocument/2006/relationships/image" Target="../media/image271.svg"/><Relationship Id="rId32" Type="http://schemas.openxmlformats.org/officeDocument/2006/relationships/image" Target="../media/image292.png"/><Relationship Id="rId53" Type="http://schemas.openxmlformats.org/officeDocument/2006/relationships/image" Target="../media/image313.svg"/><Relationship Id="rId74" Type="http://schemas.openxmlformats.org/officeDocument/2006/relationships/image" Target="../media/image334.png"/><Relationship Id="rId128" Type="http://schemas.openxmlformats.org/officeDocument/2006/relationships/image" Target="../media/image388.png"/><Relationship Id="rId149" Type="http://schemas.openxmlformats.org/officeDocument/2006/relationships/image" Target="../media/image409.svg"/><Relationship Id="rId5" Type="http://schemas.openxmlformats.org/officeDocument/2006/relationships/image" Target="../media/image265.svg"/><Relationship Id="rId95" Type="http://schemas.openxmlformats.org/officeDocument/2006/relationships/image" Target="../media/image355.svg"/><Relationship Id="rId160" Type="http://schemas.openxmlformats.org/officeDocument/2006/relationships/image" Target="../media/image420.png"/><Relationship Id="rId181" Type="http://schemas.openxmlformats.org/officeDocument/2006/relationships/image" Target="../media/image441.svg"/><Relationship Id="rId216" Type="http://schemas.openxmlformats.org/officeDocument/2006/relationships/image" Target="../media/image476.png"/><Relationship Id="rId211" Type="http://schemas.openxmlformats.org/officeDocument/2006/relationships/image" Target="../media/image471.svg"/><Relationship Id="rId22" Type="http://schemas.openxmlformats.org/officeDocument/2006/relationships/image" Target="../media/image282.png"/><Relationship Id="rId27" Type="http://schemas.openxmlformats.org/officeDocument/2006/relationships/image" Target="../media/image287.svg"/><Relationship Id="rId43" Type="http://schemas.openxmlformats.org/officeDocument/2006/relationships/image" Target="../media/image303.svg"/><Relationship Id="rId48" Type="http://schemas.openxmlformats.org/officeDocument/2006/relationships/image" Target="../media/image308.png"/><Relationship Id="rId64" Type="http://schemas.openxmlformats.org/officeDocument/2006/relationships/image" Target="../media/image324.png"/><Relationship Id="rId69" Type="http://schemas.openxmlformats.org/officeDocument/2006/relationships/image" Target="../media/image329.svg"/><Relationship Id="rId113" Type="http://schemas.openxmlformats.org/officeDocument/2006/relationships/image" Target="../media/image373.svg"/><Relationship Id="rId118" Type="http://schemas.openxmlformats.org/officeDocument/2006/relationships/image" Target="../media/image378.png"/><Relationship Id="rId134" Type="http://schemas.openxmlformats.org/officeDocument/2006/relationships/image" Target="../media/image394.png"/><Relationship Id="rId139" Type="http://schemas.openxmlformats.org/officeDocument/2006/relationships/image" Target="../media/image399.svg"/><Relationship Id="rId80" Type="http://schemas.openxmlformats.org/officeDocument/2006/relationships/image" Target="../media/image340.png"/><Relationship Id="rId85" Type="http://schemas.openxmlformats.org/officeDocument/2006/relationships/image" Target="../media/image345.svg"/><Relationship Id="rId150" Type="http://schemas.openxmlformats.org/officeDocument/2006/relationships/image" Target="../media/image410.png"/><Relationship Id="rId155" Type="http://schemas.openxmlformats.org/officeDocument/2006/relationships/image" Target="../media/image415.svg"/><Relationship Id="rId171" Type="http://schemas.openxmlformats.org/officeDocument/2006/relationships/image" Target="../media/image431.svg"/><Relationship Id="rId176" Type="http://schemas.openxmlformats.org/officeDocument/2006/relationships/image" Target="../media/image436.png"/><Relationship Id="rId192" Type="http://schemas.openxmlformats.org/officeDocument/2006/relationships/image" Target="../media/image452.png"/><Relationship Id="rId197" Type="http://schemas.openxmlformats.org/officeDocument/2006/relationships/image" Target="../media/image457.svg"/><Relationship Id="rId206" Type="http://schemas.openxmlformats.org/officeDocument/2006/relationships/image" Target="../media/image466.png"/><Relationship Id="rId201" Type="http://schemas.openxmlformats.org/officeDocument/2006/relationships/image" Target="../media/image461.svg"/><Relationship Id="rId222" Type="http://schemas.openxmlformats.org/officeDocument/2006/relationships/image" Target="../media/image482.png"/><Relationship Id="rId12" Type="http://schemas.openxmlformats.org/officeDocument/2006/relationships/image" Target="../media/image272.png"/><Relationship Id="rId17" Type="http://schemas.openxmlformats.org/officeDocument/2006/relationships/image" Target="../media/image277.svg"/><Relationship Id="rId33" Type="http://schemas.openxmlformats.org/officeDocument/2006/relationships/image" Target="../media/image293.svg"/><Relationship Id="rId38" Type="http://schemas.openxmlformats.org/officeDocument/2006/relationships/image" Target="../media/image298.png"/><Relationship Id="rId59" Type="http://schemas.openxmlformats.org/officeDocument/2006/relationships/image" Target="../media/image319.svg"/><Relationship Id="rId103" Type="http://schemas.openxmlformats.org/officeDocument/2006/relationships/image" Target="../media/image363.svg"/><Relationship Id="rId108" Type="http://schemas.openxmlformats.org/officeDocument/2006/relationships/image" Target="../media/image368.png"/><Relationship Id="rId124" Type="http://schemas.openxmlformats.org/officeDocument/2006/relationships/image" Target="../media/image384.png"/><Relationship Id="rId129" Type="http://schemas.openxmlformats.org/officeDocument/2006/relationships/image" Target="../media/image389.svg"/><Relationship Id="rId54" Type="http://schemas.openxmlformats.org/officeDocument/2006/relationships/image" Target="../media/image314.png"/><Relationship Id="rId70" Type="http://schemas.openxmlformats.org/officeDocument/2006/relationships/image" Target="../media/image330.png"/><Relationship Id="rId75" Type="http://schemas.openxmlformats.org/officeDocument/2006/relationships/image" Target="../media/image335.svg"/><Relationship Id="rId91" Type="http://schemas.openxmlformats.org/officeDocument/2006/relationships/image" Target="../media/image351.svg"/><Relationship Id="rId96" Type="http://schemas.openxmlformats.org/officeDocument/2006/relationships/image" Target="../media/image356.png"/><Relationship Id="rId140" Type="http://schemas.openxmlformats.org/officeDocument/2006/relationships/image" Target="../media/image400.png"/><Relationship Id="rId145" Type="http://schemas.openxmlformats.org/officeDocument/2006/relationships/image" Target="../media/image405.svg"/><Relationship Id="rId161" Type="http://schemas.openxmlformats.org/officeDocument/2006/relationships/image" Target="../media/image421.svg"/><Relationship Id="rId166" Type="http://schemas.openxmlformats.org/officeDocument/2006/relationships/image" Target="../media/image426.png"/><Relationship Id="rId182" Type="http://schemas.openxmlformats.org/officeDocument/2006/relationships/image" Target="../media/image442.png"/><Relationship Id="rId187" Type="http://schemas.openxmlformats.org/officeDocument/2006/relationships/image" Target="../media/image447.svg"/><Relationship Id="rId217" Type="http://schemas.openxmlformats.org/officeDocument/2006/relationships/image" Target="../media/image47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6.png"/><Relationship Id="rId212" Type="http://schemas.openxmlformats.org/officeDocument/2006/relationships/image" Target="../media/image472.png"/><Relationship Id="rId23" Type="http://schemas.openxmlformats.org/officeDocument/2006/relationships/image" Target="../media/image283.svg"/><Relationship Id="rId28" Type="http://schemas.openxmlformats.org/officeDocument/2006/relationships/image" Target="../media/image288.png"/><Relationship Id="rId49" Type="http://schemas.openxmlformats.org/officeDocument/2006/relationships/image" Target="../media/image309.svg"/><Relationship Id="rId114" Type="http://schemas.openxmlformats.org/officeDocument/2006/relationships/image" Target="../media/image374.png"/><Relationship Id="rId119" Type="http://schemas.openxmlformats.org/officeDocument/2006/relationships/image" Target="../media/image379.svg"/><Relationship Id="rId44" Type="http://schemas.openxmlformats.org/officeDocument/2006/relationships/image" Target="../media/image304.png"/><Relationship Id="rId60" Type="http://schemas.openxmlformats.org/officeDocument/2006/relationships/image" Target="../media/image320.png"/><Relationship Id="rId65" Type="http://schemas.openxmlformats.org/officeDocument/2006/relationships/image" Target="../media/image325.svg"/><Relationship Id="rId81" Type="http://schemas.openxmlformats.org/officeDocument/2006/relationships/image" Target="../media/image341.svg"/><Relationship Id="rId86" Type="http://schemas.openxmlformats.org/officeDocument/2006/relationships/image" Target="../media/image346.png"/><Relationship Id="rId130" Type="http://schemas.openxmlformats.org/officeDocument/2006/relationships/image" Target="../media/image390.png"/><Relationship Id="rId135" Type="http://schemas.openxmlformats.org/officeDocument/2006/relationships/image" Target="../media/image395.svg"/><Relationship Id="rId151" Type="http://schemas.openxmlformats.org/officeDocument/2006/relationships/image" Target="../media/image411.svg"/><Relationship Id="rId156" Type="http://schemas.openxmlformats.org/officeDocument/2006/relationships/image" Target="../media/image416.png"/><Relationship Id="rId177" Type="http://schemas.openxmlformats.org/officeDocument/2006/relationships/image" Target="../media/image437.svg"/><Relationship Id="rId198" Type="http://schemas.openxmlformats.org/officeDocument/2006/relationships/image" Target="../media/image458.png"/><Relationship Id="rId172" Type="http://schemas.openxmlformats.org/officeDocument/2006/relationships/image" Target="../media/image432.png"/><Relationship Id="rId193" Type="http://schemas.openxmlformats.org/officeDocument/2006/relationships/image" Target="../media/image453.svg"/><Relationship Id="rId202" Type="http://schemas.openxmlformats.org/officeDocument/2006/relationships/image" Target="../media/image462.png"/><Relationship Id="rId207" Type="http://schemas.openxmlformats.org/officeDocument/2006/relationships/image" Target="../media/image467.svg"/><Relationship Id="rId223" Type="http://schemas.openxmlformats.org/officeDocument/2006/relationships/image" Target="../media/image483.svg"/><Relationship Id="rId13" Type="http://schemas.openxmlformats.org/officeDocument/2006/relationships/image" Target="../media/image273.svg"/><Relationship Id="rId18" Type="http://schemas.openxmlformats.org/officeDocument/2006/relationships/image" Target="../media/image278.png"/><Relationship Id="rId39" Type="http://schemas.openxmlformats.org/officeDocument/2006/relationships/image" Target="../media/image299.svg"/><Relationship Id="rId109" Type="http://schemas.openxmlformats.org/officeDocument/2006/relationships/image" Target="../media/image369.svg"/><Relationship Id="rId34" Type="http://schemas.openxmlformats.org/officeDocument/2006/relationships/image" Target="../media/image294.png"/><Relationship Id="rId50" Type="http://schemas.openxmlformats.org/officeDocument/2006/relationships/image" Target="../media/image310.png"/><Relationship Id="rId55" Type="http://schemas.openxmlformats.org/officeDocument/2006/relationships/image" Target="../media/image315.svg"/><Relationship Id="rId76" Type="http://schemas.openxmlformats.org/officeDocument/2006/relationships/image" Target="../media/image336.png"/><Relationship Id="rId97" Type="http://schemas.openxmlformats.org/officeDocument/2006/relationships/image" Target="../media/image357.svg"/><Relationship Id="rId104" Type="http://schemas.openxmlformats.org/officeDocument/2006/relationships/image" Target="../media/image364.png"/><Relationship Id="rId120" Type="http://schemas.openxmlformats.org/officeDocument/2006/relationships/image" Target="../media/image380.png"/><Relationship Id="rId125" Type="http://schemas.openxmlformats.org/officeDocument/2006/relationships/image" Target="../media/image385.svg"/><Relationship Id="rId141" Type="http://schemas.openxmlformats.org/officeDocument/2006/relationships/image" Target="../media/image401.svg"/><Relationship Id="rId146" Type="http://schemas.openxmlformats.org/officeDocument/2006/relationships/image" Target="../media/image406.png"/><Relationship Id="rId167" Type="http://schemas.openxmlformats.org/officeDocument/2006/relationships/image" Target="../media/image427.svg"/><Relationship Id="rId188" Type="http://schemas.openxmlformats.org/officeDocument/2006/relationships/image" Target="../media/image448.png"/><Relationship Id="rId7" Type="http://schemas.openxmlformats.org/officeDocument/2006/relationships/image" Target="../media/image267.svg"/><Relationship Id="rId71" Type="http://schemas.openxmlformats.org/officeDocument/2006/relationships/image" Target="../media/image331.svg"/><Relationship Id="rId92" Type="http://schemas.openxmlformats.org/officeDocument/2006/relationships/image" Target="../media/image352.png"/><Relationship Id="rId162" Type="http://schemas.openxmlformats.org/officeDocument/2006/relationships/image" Target="../media/image422.png"/><Relationship Id="rId183" Type="http://schemas.openxmlformats.org/officeDocument/2006/relationships/image" Target="../media/image443.svg"/><Relationship Id="rId213" Type="http://schemas.openxmlformats.org/officeDocument/2006/relationships/image" Target="../media/image473.svg"/><Relationship Id="rId218" Type="http://schemas.openxmlformats.org/officeDocument/2006/relationships/image" Target="../media/image478.png"/><Relationship Id="rId2" Type="http://schemas.openxmlformats.org/officeDocument/2006/relationships/image" Target="../media/image262.png"/><Relationship Id="rId29" Type="http://schemas.openxmlformats.org/officeDocument/2006/relationships/image" Target="../media/image289.svg"/><Relationship Id="rId24" Type="http://schemas.openxmlformats.org/officeDocument/2006/relationships/image" Target="../media/image284.png"/><Relationship Id="rId40" Type="http://schemas.openxmlformats.org/officeDocument/2006/relationships/image" Target="../media/image300.png"/><Relationship Id="rId45" Type="http://schemas.openxmlformats.org/officeDocument/2006/relationships/image" Target="../media/image305.svg"/><Relationship Id="rId66" Type="http://schemas.openxmlformats.org/officeDocument/2006/relationships/image" Target="../media/image326.png"/><Relationship Id="rId87" Type="http://schemas.openxmlformats.org/officeDocument/2006/relationships/image" Target="../media/image347.svg"/><Relationship Id="rId110" Type="http://schemas.openxmlformats.org/officeDocument/2006/relationships/image" Target="../media/image370.png"/><Relationship Id="rId115" Type="http://schemas.openxmlformats.org/officeDocument/2006/relationships/image" Target="../media/image375.svg"/><Relationship Id="rId131" Type="http://schemas.openxmlformats.org/officeDocument/2006/relationships/image" Target="../media/image391.svg"/><Relationship Id="rId136" Type="http://schemas.openxmlformats.org/officeDocument/2006/relationships/image" Target="../media/image396.png"/><Relationship Id="rId157" Type="http://schemas.openxmlformats.org/officeDocument/2006/relationships/image" Target="../media/image417.svg"/><Relationship Id="rId178" Type="http://schemas.openxmlformats.org/officeDocument/2006/relationships/image" Target="../media/image438.png"/><Relationship Id="rId61" Type="http://schemas.openxmlformats.org/officeDocument/2006/relationships/image" Target="../media/image321.svg"/><Relationship Id="rId82" Type="http://schemas.openxmlformats.org/officeDocument/2006/relationships/image" Target="../media/image342.png"/><Relationship Id="rId152" Type="http://schemas.openxmlformats.org/officeDocument/2006/relationships/image" Target="../media/image412.png"/><Relationship Id="rId173" Type="http://schemas.openxmlformats.org/officeDocument/2006/relationships/image" Target="../media/image433.svg"/><Relationship Id="rId194" Type="http://schemas.openxmlformats.org/officeDocument/2006/relationships/image" Target="../media/image454.png"/><Relationship Id="rId199" Type="http://schemas.openxmlformats.org/officeDocument/2006/relationships/image" Target="../media/image459.svg"/><Relationship Id="rId203" Type="http://schemas.openxmlformats.org/officeDocument/2006/relationships/image" Target="../media/image463.svg"/><Relationship Id="rId208" Type="http://schemas.openxmlformats.org/officeDocument/2006/relationships/image" Target="../media/image468.png"/><Relationship Id="rId19" Type="http://schemas.openxmlformats.org/officeDocument/2006/relationships/image" Target="../media/image279.svg"/><Relationship Id="rId14" Type="http://schemas.openxmlformats.org/officeDocument/2006/relationships/image" Target="../media/image274.png"/><Relationship Id="rId30" Type="http://schemas.openxmlformats.org/officeDocument/2006/relationships/image" Target="../media/image290.png"/><Relationship Id="rId35" Type="http://schemas.openxmlformats.org/officeDocument/2006/relationships/image" Target="../media/image295.svg"/><Relationship Id="rId56" Type="http://schemas.openxmlformats.org/officeDocument/2006/relationships/image" Target="../media/image316.png"/><Relationship Id="rId77" Type="http://schemas.openxmlformats.org/officeDocument/2006/relationships/image" Target="../media/image337.svg"/><Relationship Id="rId100" Type="http://schemas.openxmlformats.org/officeDocument/2006/relationships/image" Target="../media/image360.png"/><Relationship Id="rId105" Type="http://schemas.openxmlformats.org/officeDocument/2006/relationships/image" Target="../media/image365.svg"/><Relationship Id="rId126" Type="http://schemas.openxmlformats.org/officeDocument/2006/relationships/image" Target="../media/image386.png"/><Relationship Id="rId147" Type="http://schemas.openxmlformats.org/officeDocument/2006/relationships/image" Target="../media/image407.svg"/><Relationship Id="rId168" Type="http://schemas.openxmlformats.org/officeDocument/2006/relationships/image" Target="../media/image428.png"/><Relationship Id="rId8" Type="http://schemas.openxmlformats.org/officeDocument/2006/relationships/image" Target="../media/image268.png"/><Relationship Id="rId51" Type="http://schemas.openxmlformats.org/officeDocument/2006/relationships/image" Target="../media/image311.svg"/><Relationship Id="rId72" Type="http://schemas.openxmlformats.org/officeDocument/2006/relationships/image" Target="../media/image332.png"/><Relationship Id="rId93" Type="http://schemas.openxmlformats.org/officeDocument/2006/relationships/image" Target="../media/image353.svg"/><Relationship Id="rId98" Type="http://schemas.openxmlformats.org/officeDocument/2006/relationships/image" Target="../media/image358.png"/><Relationship Id="rId121" Type="http://schemas.openxmlformats.org/officeDocument/2006/relationships/image" Target="../media/image381.svg"/><Relationship Id="rId142" Type="http://schemas.openxmlformats.org/officeDocument/2006/relationships/image" Target="../media/image402.png"/><Relationship Id="rId163" Type="http://schemas.openxmlformats.org/officeDocument/2006/relationships/image" Target="../media/image423.svg"/><Relationship Id="rId184" Type="http://schemas.openxmlformats.org/officeDocument/2006/relationships/image" Target="../media/image444.png"/><Relationship Id="rId189" Type="http://schemas.openxmlformats.org/officeDocument/2006/relationships/image" Target="../media/image449.svg"/><Relationship Id="rId219" Type="http://schemas.openxmlformats.org/officeDocument/2006/relationships/image" Target="../media/image479.svg"/><Relationship Id="rId3" Type="http://schemas.openxmlformats.org/officeDocument/2006/relationships/image" Target="../media/image263.svg"/><Relationship Id="rId214" Type="http://schemas.openxmlformats.org/officeDocument/2006/relationships/image" Target="../media/image474.png"/><Relationship Id="rId25" Type="http://schemas.openxmlformats.org/officeDocument/2006/relationships/image" Target="../media/image285.svg"/><Relationship Id="rId46" Type="http://schemas.openxmlformats.org/officeDocument/2006/relationships/image" Target="../media/image306.png"/><Relationship Id="rId67" Type="http://schemas.openxmlformats.org/officeDocument/2006/relationships/image" Target="../media/image327.svg"/><Relationship Id="rId116" Type="http://schemas.openxmlformats.org/officeDocument/2006/relationships/image" Target="../media/image376.png"/><Relationship Id="rId137" Type="http://schemas.openxmlformats.org/officeDocument/2006/relationships/image" Target="../media/image397.svg"/><Relationship Id="rId158" Type="http://schemas.openxmlformats.org/officeDocument/2006/relationships/image" Target="../media/image418.png"/><Relationship Id="rId20" Type="http://schemas.openxmlformats.org/officeDocument/2006/relationships/image" Target="../media/image280.png"/><Relationship Id="rId41" Type="http://schemas.openxmlformats.org/officeDocument/2006/relationships/image" Target="../media/image301.svg"/><Relationship Id="rId62" Type="http://schemas.openxmlformats.org/officeDocument/2006/relationships/image" Target="../media/image322.png"/><Relationship Id="rId83" Type="http://schemas.openxmlformats.org/officeDocument/2006/relationships/image" Target="../media/image343.svg"/><Relationship Id="rId88" Type="http://schemas.openxmlformats.org/officeDocument/2006/relationships/image" Target="../media/image348.png"/><Relationship Id="rId111" Type="http://schemas.openxmlformats.org/officeDocument/2006/relationships/image" Target="../media/image371.svg"/><Relationship Id="rId132" Type="http://schemas.openxmlformats.org/officeDocument/2006/relationships/image" Target="../media/image392.png"/><Relationship Id="rId153" Type="http://schemas.openxmlformats.org/officeDocument/2006/relationships/image" Target="../media/image413.svg"/><Relationship Id="rId174" Type="http://schemas.openxmlformats.org/officeDocument/2006/relationships/image" Target="../media/image434.png"/><Relationship Id="rId179" Type="http://schemas.openxmlformats.org/officeDocument/2006/relationships/image" Target="../media/image439.svg"/><Relationship Id="rId195" Type="http://schemas.openxmlformats.org/officeDocument/2006/relationships/image" Target="../media/image455.svg"/><Relationship Id="rId209" Type="http://schemas.openxmlformats.org/officeDocument/2006/relationships/image" Target="../media/image469.svg"/><Relationship Id="rId190" Type="http://schemas.openxmlformats.org/officeDocument/2006/relationships/image" Target="../media/image450.png"/><Relationship Id="rId204" Type="http://schemas.openxmlformats.org/officeDocument/2006/relationships/image" Target="../media/image464.png"/><Relationship Id="rId220" Type="http://schemas.openxmlformats.org/officeDocument/2006/relationships/image" Target="../media/image480.png"/><Relationship Id="rId15" Type="http://schemas.openxmlformats.org/officeDocument/2006/relationships/image" Target="../media/image275.svg"/><Relationship Id="rId36" Type="http://schemas.openxmlformats.org/officeDocument/2006/relationships/image" Target="../media/image296.png"/><Relationship Id="rId57" Type="http://schemas.openxmlformats.org/officeDocument/2006/relationships/image" Target="../media/image317.svg"/><Relationship Id="rId106" Type="http://schemas.openxmlformats.org/officeDocument/2006/relationships/image" Target="../media/image366.png"/><Relationship Id="rId127" Type="http://schemas.openxmlformats.org/officeDocument/2006/relationships/image" Target="../media/image387.svg"/><Relationship Id="rId10" Type="http://schemas.openxmlformats.org/officeDocument/2006/relationships/image" Target="../media/image270.png"/><Relationship Id="rId31" Type="http://schemas.openxmlformats.org/officeDocument/2006/relationships/image" Target="../media/image291.svg"/><Relationship Id="rId52" Type="http://schemas.openxmlformats.org/officeDocument/2006/relationships/image" Target="../media/image312.png"/><Relationship Id="rId73" Type="http://schemas.openxmlformats.org/officeDocument/2006/relationships/image" Target="../media/image333.svg"/><Relationship Id="rId78" Type="http://schemas.openxmlformats.org/officeDocument/2006/relationships/image" Target="../media/image338.png"/><Relationship Id="rId94" Type="http://schemas.openxmlformats.org/officeDocument/2006/relationships/image" Target="../media/image354.png"/><Relationship Id="rId99" Type="http://schemas.openxmlformats.org/officeDocument/2006/relationships/image" Target="../media/image359.svg"/><Relationship Id="rId101" Type="http://schemas.openxmlformats.org/officeDocument/2006/relationships/image" Target="../media/image361.svg"/><Relationship Id="rId122" Type="http://schemas.openxmlformats.org/officeDocument/2006/relationships/image" Target="../media/image382.png"/><Relationship Id="rId143" Type="http://schemas.openxmlformats.org/officeDocument/2006/relationships/image" Target="../media/image403.svg"/><Relationship Id="rId148" Type="http://schemas.openxmlformats.org/officeDocument/2006/relationships/image" Target="../media/image408.png"/><Relationship Id="rId164" Type="http://schemas.openxmlformats.org/officeDocument/2006/relationships/image" Target="../media/image424.png"/><Relationship Id="rId169" Type="http://schemas.openxmlformats.org/officeDocument/2006/relationships/image" Target="../media/image429.svg"/><Relationship Id="rId185" Type="http://schemas.openxmlformats.org/officeDocument/2006/relationships/image" Target="../media/image445.svg"/><Relationship Id="rId4" Type="http://schemas.openxmlformats.org/officeDocument/2006/relationships/image" Target="../media/image264.png"/><Relationship Id="rId9" Type="http://schemas.openxmlformats.org/officeDocument/2006/relationships/image" Target="../media/image269.svg"/><Relationship Id="rId180" Type="http://schemas.openxmlformats.org/officeDocument/2006/relationships/image" Target="../media/image440.png"/><Relationship Id="rId210" Type="http://schemas.openxmlformats.org/officeDocument/2006/relationships/image" Target="../media/image470.png"/><Relationship Id="rId215" Type="http://schemas.openxmlformats.org/officeDocument/2006/relationships/image" Target="../media/image475.svg"/><Relationship Id="rId26" Type="http://schemas.openxmlformats.org/officeDocument/2006/relationships/image" Target="../media/image286.png"/><Relationship Id="rId47" Type="http://schemas.openxmlformats.org/officeDocument/2006/relationships/image" Target="../media/image307.svg"/><Relationship Id="rId68" Type="http://schemas.openxmlformats.org/officeDocument/2006/relationships/image" Target="../media/image328.png"/><Relationship Id="rId89" Type="http://schemas.openxmlformats.org/officeDocument/2006/relationships/image" Target="../media/image349.svg"/><Relationship Id="rId112" Type="http://schemas.openxmlformats.org/officeDocument/2006/relationships/image" Target="../media/image372.png"/><Relationship Id="rId133" Type="http://schemas.openxmlformats.org/officeDocument/2006/relationships/image" Target="../media/image393.svg"/><Relationship Id="rId154" Type="http://schemas.openxmlformats.org/officeDocument/2006/relationships/image" Target="../media/image414.png"/><Relationship Id="rId175" Type="http://schemas.openxmlformats.org/officeDocument/2006/relationships/image" Target="../media/image435.svg"/><Relationship Id="rId196" Type="http://schemas.openxmlformats.org/officeDocument/2006/relationships/image" Target="../media/image456.png"/><Relationship Id="rId200" Type="http://schemas.openxmlformats.org/officeDocument/2006/relationships/image" Target="../media/image460.png"/><Relationship Id="rId16" Type="http://schemas.openxmlformats.org/officeDocument/2006/relationships/image" Target="../media/image276.png"/><Relationship Id="rId221" Type="http://schemas.openxmlformats.org/officeDocument/2006/relationships/image" Target="../media/image481.svg"/><Relationship Id="rId37" Type="http://schemas.openxmlformats.org/officeDocument/2006/relationships/image" Target="../media/image297.svg"/><Relationship Id="rId58" Type="http://schemas.openxmlformats.org/officeDocument/2006/relationships/image" Target="../media/image318.png"/><Relationship Id="rId79" Type="http://schemas.openxmlformats.org/officeDocument/2006/relationships/image" Target="../media/image339.svg"/><Relationship Id="rId102" Type="http://schemas.openxmlformats.org/officeDocument/2006/relationships/image" Target="../media/image362.png"/><Relationship Id="rId123" Type="http://schemas.openxmlformats.org/officeDocument/2006/relationships/image" Target="../media/image383.svg"/><Relationship Id="rId144" Type="http://schemas.openxmlformats.org/officeDocument/2006/relationships/image" Target="../media/image404.png"/><Relationship Id="rId90" Type="http://schemas.openxmlformats.org/officeDocument/2006/relationships/image" Target="../media/image350.png"/><Relationship Id="rId165" Type="http://schemas.openxmlformats.org/officeDocument/2006/relationships/image" Target="../media/image425.svg"/><Relationship Id="rId186" Type="http://schemas.openxmlformats.org/officeDocument/2006/relationships/image" Target="../media/image4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5.png"/><Relationship Id="rId2" Type="http://schemas.openxmlformats.org/officeDocument/2006/relationships/image" Target="../media/image484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.png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4.png"/><Relationship Id="rId13" Type="http://schemas.openxmlformats.org/officeDocument/2006/relationships/image" Target="../media/image499.png"/><Relationship Id="rId18" Type="http://schemas.openxmlformats.org/officeDocument/2006/relationships/image" Target="../media/image504.png"/><Relationship Id="rId3" Type="http://schemas.openxmlformats.org/officeDocument/2006/relationships/image" Target="../media/image489.png"/><Relationship Id="rId7" Type="http://schemas.openxmlformats.org/officeDocument/2006/relationships/image" Target="../media/image493.png"/><Relationship Id="rId12" Type="http://schemas.openxmlformats.org/officeDocument/2006/relationships/image" Target="../media/image498.png"/><Relationship Id="rId17" Type="http://schemas.openxmlformats.org/officeDocument/2006/relationships/image" Target="../media/image503.png"/><Relationship Id="rId2" Type="http://schemas.openxmlformats.org/officeDocument/2006/relationships/image" Target="../media/image488.png"/><Relationship Id="rId16" Type="http://schemas.openxmlformats.org/officeDocument/2006/relationships/image" Target="../media/image50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2.png"/><Relationship Id="rId11" Type="http://schemas.openxmlformats.org/officeDocument/2006/relationships/image" Target="../media/image497.png"/><Relationship Id="rId5" Type="http://schemas.openxmlformats.org/officeDocument/2006/relationships/image" Target="../media/image491.png"/><Relationship Id="rId15" Type="http://schemas.openxmlformats.org/officeDocument/2006/relationships/image" Target="../media/image501.png"/><Relationship Id="rId10" Type="http://schemas.openxmlformats.org/officeDocument/2006/relationships/image" Target="../media/image496.png"/><Relationship Id="rId19" Type="http://schemas.openxmlformats.org/officeDocument/2006/relationships/image" Target="../media/image505.png"/><Relationship Id="rId4" Type="http://schemas.openxmlformats.org/officeDocument/2006/relationships/image" Target="../media/image490.png"/><Relationship Id="rId9" Type="http://schemas.openxmlformats.org/officeDocument/2006/relationships/image" Target="../media/image495.png"/><Relationship Id="rId14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C7BA78A-9AC3-8D6B-068A-E5B3709A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49C9BD-9428-9EC2-CCDC-8FE299E3B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3204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8498D-7552-3DF1-89BE-85E9D83C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AF5DF4-79A9-2CA5-6621-3EC0D32357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79AB0F-8530-8E30-8E59-33A62138A2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70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AAE14-BBD5-D278-BDF5-574D631D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E7E4BF-3894-669A-F5FD-8BE2BF410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53FC15-3A98-A788-8793-23D5E7DAA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34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B993442-D230-911D-4439-D189F6D4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1AD6043-0F75-65AB-0903-5E342E4D0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FC2447-B144-83DC-8802-1F8830224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D2EDC8-EECF-126D-303A-DD8F8F42F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79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A66D0-B8EE-72F9-6CD6-65792ECE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9B626-8443-32D0-F14E-54C03283C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91A2DF-C8FE-A1C9-2E36-3C6FEFE49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90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EB6050A-DA64-B583-9A86-79E1EAF6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7C5EDFA-6128-4081-9E2E-CD94845E4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7D5784-6F14-F79E-7BC8-C7ACDDD81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3649A5E-8A25-0245-F471-D7546188A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86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311514C-5622-1360-4F69-2CD342FB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graphique histogramme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F1F28A9-C110-43D7-0DB5-2BAEA9671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259011"/>
              </p:ext>
            </p:extLst>
          </p:nvPr>
        </p:nvGraphicFramePr>
        <p:xfrm>
          <a:off x="432287" y="1658679"/>
          <a:ext cx="11327423" cy="38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58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23E7C-02C3-54E8-C3B9-41AA92FC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graphique secteurs 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63955C8-3898-F848-1FFE-C78D161FC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786521"/>
              </p:ext>
            </p:extLst>
          </p:nvPr>
        </p:nvGraphicFramePr>
        <p:xfrm>
          <a:off x="432288" y="1560031"/>
          <a:ext cx="5423786" cy="413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0469F56-AF94-60C5-3AB8-4821251AA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615622"/>
              </p:ext>
            </p:extLst>
          </p:nvPr>
        </p:nvGraphicFramePr>
        <p:xfrm>
          <a:off x="5562110" y="1560031"/>
          <a:ext cx="6197601" cy="413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03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18D81E7E-3511-E915-7505-8A1655B988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8266E4-8D55-03D7-ED16-B9AA6E124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0748898-F8C6-1052-AEF3-81CB8D1D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0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0C15FC44-F5FF-9FBA-59C4-F0B3BCEDC1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2F3852F-A119-C0CB-08E1-A21985510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8DC78BC-1024-7578-6882-6B41157E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820554C-865C-28F9-10C7-183846A531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3B8A8E2-AE4A-477B-0265-7FB8389F2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D5CEF7A-9E05-A5B5-C992-6C2332299B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5EEBE693-0D4A-213C-AA17-AF794885D8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3169D002-483C-8668-F9C1-F2219104E0A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6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3E05835-AB43-7F58-CE84-A44E980DA5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BB10A9-3152-0676-D10D-8285F2B2E4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D9A931C-C4B3-2D86-BB4F-A1FE0367CF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A9BD554-9AB4-1D32-4297-280D8C6D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D42EC26-E0B4-CEF3-9277-B29EA8297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5F3D6D-67B4-B23B-1E60-9F0F9388DC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F770180-780D-FDCC-0714-DCB12F3546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AAA484-6BDA-0DE2-C9DF-C5AE02B03F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83566DB-F4EE-3BCD-9124-D93B941333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8015BB6-A6AE-63B6-0A31-6E95233FC3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9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E2F4A06-02D4-505C-2D1E-62EA08EB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E3862"/>
                </a:solidFill>
              </a:rPr>
              <a:t>Sommaire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68A3CFA-532E-DA8C-DA7D-948E7FEE6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A04A820-2399-B052-98EE-5428CAAD08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458E4BD-86CA-ED2B-CEEB-ED1369F2D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CBC4EC6-DDA4-D25F-B7DA-DF2B111A4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2FC2329-2CEE-33FB-97CA-D13FA227F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8BC943B-9C00-228A-DE26-A27B6E96B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AB277E2-4D17-FFD7-26EE-E62F5EB7AD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84EF2B89-2D8C-FDFA-32BC-32D27EAB8F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298655F-3AC0-7915-3F92-8204EF377A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7C61CDC-E693-D093-71CB-44B5E8494C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56E922FA-2903-1B30-ABC8-EB3F9A6B5B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469519D7-D6E6-1983-90C1-22DA8B7D02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3FC168E-D5EE-FCFD-0410-DA6E66736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886C1AC6-C84F-365C-DDFD-C04C9E435C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ABDDAE-F661-BEB9-BB6D-EA76B59AF3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676F01B9-8686-82DF-A62E-18A9F4AAF4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B9E774A8-E290-3C51-F1E5-8C0D8E3414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80F75916-1D6B-D434-1E0C-A0B2864650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27371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97F62-F989-D96E-31F6-2CD630AB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837BF-295C-2616-044F-92E40DC13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39353A-A3AA-CFA2-C757-07AE24568E1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6A6425-5FDD-BEC2-3C01-422753AFAC7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94747B-F13D-CB1C-F280-ECFCC48346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7B28985-0AF7-0349-76BD-F0EC5F238FC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BEE5BE-A270-A00F-A563-28BAD827C43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4C3C09C-590F-EEF4-3AA2-A0DBB4CF586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4F51A49-4236-5366-80A5-700A76F47E9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C8131135-BDFF-9446-DCE1-E06262B13E5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56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EEA58967-1A96-F705-80FF-67B7CD0CC5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sp>
        <p:nvSpPr>
          <p:cNvPr id="23" name="Titre 22">
            <a:extLst>
              <a:ext uri="{FF2B5EF4-FFF2-40B4-BE49-F238E27FC236}">
                <a16:creationId xmlns:a16="http://schemas.microsoft.com/office/drawing/2014/main" id="{EEEF6DAD-30A1-4C2A-D8F7-6C14D515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BBD853F4-1481-79CF-8C36-09734B4290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BB27B90-DB7E-4E89-542F-D6B8954F0A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5" name="Espace réservé pour une image  34">
            <a:extLst>
              <a:ext uri="{FF2B5EF4-FFF2-40B4-BE49-F238E27FC236}">
                <a16:creationId xmlns:a16="http://schemas.microsoft.com/office/drawing/2014/main" id="{3B435AD7-99FA-722C-CE66-57CD6A14F159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40DA42C7-D4D8-E3AE-847D-FCEE3876E18D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B4E7F887-84C9-4813-8B9E-5DE62F28899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/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7425A9E-EE0E-AF34-0C0A-C327416BB31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BBD5E013-21E2-95E1-80E4-FC3E337FE3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D1E24DA-9498-3DC8-5D33-A0898488576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533A4B9-645B-029E-ED39-0D4CED9E3E0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9EF9E91-6327-1154-6902-3F502C82DF1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49E3FE79-5432-4F89-F430-7C5BB6E9358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64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DD93B537-4891-84EC-6D9F-E802CABD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5C2B74-A50B-8842-C54E-F91AD6B7B2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8882B1-A780-A745-BABF-2441419E71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39D7F1-9AF6-6C99-6F71-7CF1B25874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B02ADC-1921-0169-0BB3-22892B575D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BEF290-0A59-9179-5C52-0397A2059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7935CA5-E72F-F978-8976-7B7BAF973C8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AF28B0-020C-BDED-816F-53E2AB26D8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816A112-0FE0-ED9A-6AA8-FCF231680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DEC282A-6654-1F01-D123-BAD0018C33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1A7B52-DADF-FA99-34E8-03D8671A93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D8ACBE0-FE3A-6AB7-D7F8-108F91308E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B3F00CB-2ABC-6E15-0737-D1321ACAF5B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298745-0A7C-B40F-0819-613F8980DB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7EF6FD5E-2FE9-604B-53B5-61E2D0AA6AE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05859387-623C-A1A1-5583-358C7BDA1F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2A25A7D-2359-03E0-012E-6D8D6D2CAA7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9DCBB48-7106-C4D3-FEC0-2CA9EA97C3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A7E12F25-7DFC-36AB-F301-932A44AE0CE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7D5E9F6-C7FA-59CE-59B5-7E5D89984425}"/>
              </a:ext>
            </a:extLst>
          </p:cNvPr>
          <p:cNvGrpSpPr/>
          <p:nvPr/>
        </p:nvGrpSpPr>
        <p:grpSpPr>
          <a:xfrm>
            <a:off x="1950900" y="3038480"/>
            <a:ext cx="103145" cy="377909"/>
            <a:chOff x="1956698" y="3085791"/>
            <a:chExt cx="103145" cy="377909"/>
          </a:xfrm>
        </p:grpSpPr>
        <p:cxnSp>
          <p:nvCxnSpPr>
            <p:cNvPr id="33" name="Straight Connector 40">
              <a:extLst>
                <a:ext uri="{FF2B5EF4-FFF2-40B4-BE49-F238E27FC236}">
                  <a16:creationId xmlns:a16="http://schemas.microsoft.com/office/drawing/2014/main" id="{C3F43DEF-459C-9F9D-EBEA-D0163D3F7BAB}"/>
                </a:ext>
              </a:extLst>
            </p:cNvPr>
            <p:cNvCxnSpPr>
              <a:cxnSpLocks/>
            </p:cNvCxnSpPr>
            <p:nvPr/>
          </p:nvCxnSpPr>
          <p:spPr>
            <a:xfrm>
              <a:off x="2008270" y="3188949"/>
              <a:ext cx="0" cy="27475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41">
              <a:extLst>
                <a:ext uri="{FF2B5EF4-FFF2-40B4-BE49-F238E27FC236}">
                  <a16:creationId xmlns:a16="http://schemas.microsoft.com/office/drawing/2014/main" id="{30DFAFF3-0E01-E9A7-FBED-55233DE533FF}"/>
                </a:ext>
              </a:extLst>
            </p:cNvPr>
            <p:cNvSpPr/>
            <p:nvPr/>
          </p:nvSpPr>
          <p:spPr>
            <a:xfrm>
              <a:off x="1956698" y="3085791"/>
              <a:ext cx="103145" cy="103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D04FDBF-6046-486C-D50E-18F7ED6B6D8D}"/>
              </a:ext>
            </a:extLst>
          </p:cNvPr>
          <p:cNvGrpSpPr/>
          <p:nvPr/>
        </p:nvGrpSpPr>
        <p:grpSpPr>
          <a:xfrm>
            <a:off x="5207393" y="3038480"/>
            <a:ext cx="103145" cy="377909"/>
            <a:chOff x="1956698" y="3085791"/>
            <a:chExt cx="103145" cy="377909"/>
          </a:xfrm>
        </p:grpSpPr>
        <p:cxnSp>
          <p:nvCxnSpPr>
            <p:cNvPr id="37" name="Straight Connector 40">
              <a:extLst>
                <a:ext uri="{FF2B5EF4-FFF2-40B4-BE49-F238E27FC236}">
                  <a16:creationId xmlns:a16="http://schemas.microsoft.com/office/drawing/2014/main" id="{35EF9EAA-5A72-2277-E84B-CC744FD95D5F}"/>
                </a:ext>
              </a:extLst>
            </p:cNvPr>
            <p:cNvCxnSpPr>
              <a:cxnSpLocks/>
            </p:cNvCxnSpPr>
            <p:nvPr/>
          </p:nvCxnSpPr>
          <p:spPr>
            <a:xfrm>
              <a:off x="2008270" y="3188949"/>
              <a:ext cx="0" cy="27475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41">
              <a:extLst>
                <a:ext uri="{FF2B5EF4-FFF2-40B4-BE49-F238E27FC236}">
                  <a16:creationId xmlns:a16="http://schemas.microsoft.com/office/drawing/2014/main" id="{B9284C5A-2E40-9FA6-6AF7-F85B34AE4AA9}"/>
                </a:ext>
              </a:extLst>
            </p:cNvPr>
            <p:cNvSpPr/>
            <p:nvPr/>
          </p:nvSpPr>
          <p:spPr>
            <a:xfrm>
              <a:off x="1956698" y="3085791"/>
              <a:ext cx="103145" cy="103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C16F238A-6152-EB38-13AD-38A0FA60F1CE}"/>
              </a:ext>
            </a:extLst>
          </p:cNvPr>
          <p:cNvGrpSpPr/>
          <p:nvPr/>
        </p:nvGrpSpPr>
        <p:grpSpPr>
          <a:xfrm>
            <a:off x="8448544" y="3038480"/>
            <a:ext cx="103145" cy="377909"/>
            <a:chOff x="1956698" y="3085791"/>
            <a:chExt cx="103145" cy="377909"/>
          </a:xfrm>
        </p:grpSpPr>
        <p:cxnSp>
          <p:nvCxnSpPr>
            <p:cNvPr id="40" name="Straight Connector 40">
              <a:extLst>
                <a:ext uri="{FF2B5EF4-FFF2-40B4-BE49-F238E27FC236}">
                  <a16:creationId xmlns:a16="http://schemas.microsoft.com/office/drawing/2014/main" id="{103C6598-DC98-4FE6-BFBB-C8A326386343}"/>
                </a:ext>
              </a:extLst>
            </p:cNvPr>
            <p:cNvCxnSpPr>
              <a:cxnSpLocks/>
            </p:cNvCxnSpPr>
            <p:nvPr/>
          </p:nvCxnSpPr>
          <p:spPr>
            <a:xfrm>
              <a:off x="2008270" y="3188949"/>
              <a:ext cx="0" cy="27475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2D0CA933-BFF0-CD9D-76CE-2E4A40B33081}"/>
                </a:ext>
              </a:extLst>
            </p:cNvPr>
            <p:cNvSpPr/>
            <p:nvPr/>
          </p:nvSpPr>
          <p:spPr>
            <a:xfrm>
              <a:off x="1956698" y="3085791"/>
              <a:ext cx="103145" cy="103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CF80F33-9020-CECB-217F-DE6F6B94BDDE}"/>
              </a:ext>
            </a:extLst>
          </p:cNvPr>
          <p:cNvGrpSpPr/>
          <p:nvPr/>
        </p:nvGrpSpPr>
        <p:grpSpPr>
          <a:xfrm rot="10800000">
            <a:off x="3576500" y="4107334"/>
            <a:ext cx="103145" cy="377909"/>
            <a:chOff x="1956698" y="3085791"/>
            <a:chExt cx="103145" cy="377909"/>
          </a:xfrm>
        </p:grpSpPr>
        <p:cxnSp>
          <p:nvCxnSpPr>
            <p:cNvPr id="43" name="Straight Connector 40">
              <a:extLst>
                <a:ext uri="{FF2B5EF4-FFF2-40B4-BE49-F238E27FC236}">
                  <a16:creationId xmlns:a16="http://schemas.microsoft.com/office/drawing/2014/main" id="{DD2C0304-0A77-46A0-9B43-2E83E8B11DCA}"/>
                </a:ext>
              </a:extLst>
            </p:cNvPr>
            <p:cNvCxnSpPr>
              <a:cxnSpLocks/>
            </p:cNvCxnSpPr>
            <p:nvPr/>
          </p:nvCxnSpPr>
          <p:spPr>
            <a:xfrm>
              <a:off x="2008270" y="3188949"/>
              <a:ext cx="0" cy="27475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1">
              <a:extLst>
                <a:ext uri="{FF2B5EF4-FFF2-40B4-BE49-F238E27FC236}">
                  <a16:creationId xmlns:a16="http://schemas.microsoft.com/office/drawing/2014/main" id="{3B2901DD-C208-7B6A-4635-95AE62904F93}"/>
                </a:ext>
              </a:extLst>
            </p:cNvPr>
            <p:cNvSpPr/>
            <p:nvPr/>
          </p:nvSpPr>
          <p:spPr>
            <a:xfrm>
              <a:off x="1956698" y="3085791"/>
              <a:ext cx="103145" cy="103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6101755-EF3E-716A-51FD-AAAC4F6D628C}"/>
              </a:ext>
            </a:extLst>
          </p:cNvPr>
          <p:cNvGrpSpPr/>
          <p:nvPr/>
        </p:nvGrpSpPr>
        <p:grpSpPr>
          <a:xfrm rot="10800000">
            <a:off x="6832993" y="4107334"/>
            <a:ext cx="103145" cy="377909"/>
            <a:chOff x="1956698" y="3085791"/>
            <a:chExt cx="103145" cy="377909"/>
          </a:xfrm>
        </p:grpSpPr>
        <p:cxnSp>
          <p:nvCxnSpPr>
            <p:cNvPr id="46" name="Straight Connector 40">
              <a:extLst>
                <a:ext uri="{FF2B5EF4-FFF2-40B4-BE49-F238E27FC236}">
                  <a16:creationId xmlns:a16="http://schemas.microsoft.com/office/drawing/2014/main" id="{A743856E-1ECC-453A-A8D2-B4E57F848724}"/>
                </a:ext>
              </a:extLst>
            </p:cNvPr>
            <p:cNvCxnSpPr>
              <a:cxnSpLocks/>
            </p:cNvCxnSpPr>
            <p:nvPr/>
          </p:nvCxnSpPr>
          <p:spPr>
            <a:xfrm>
              <a:off x="2008270" y="3188949"/>
              <a:ext cx="0" cy="27475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62D53265-6F7F-9CF6-6411-5AC980D042CF}"/>
                </a:ext>
              </a:extLst>
            </p:cNvPr>
            <p:cNvSpPr/>
            <p:nvPr/>
          </p:nvSpPr>
          <p:spPr>
            <a:xfrm>
              <a:off x="1956698" y="3085791"/>
              <a:ext cx="103145" cy="103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E6100160-107A-2658-9092-8CBBA8B3EC79}"/>
              </a:ext>
            </a:extLst>
          </p:cNvPr>
          <p:cNvGrpSpPr/>
          <p:nvPr/>
        </p:nvGrpSpPr>
        <p:grpSpPr>
          <a:xfrm rot="10800000">
            <a:off x="10074144" y="4107334"/>
            <a:ext cx="103145" cy="377909"/>
            <a:chOff x="1956698" y="3085791"/>
            <a:chExt cx="103145" cy="377909"/>
          </a:xfrm>
        </p:grpSpPr>
        <p:cxnSp>
          <p:nvCxnSpPr>
            <p:cNvPr id="49" name="Straight Connector 40">
              <a:extLst>
                <a:ext uri="{FF2B5EF4-FFF2-40B4-BE49-F238E27FC236}">
                  <a16:creationId xmlns:a16="http://schemas.microsoft.com/office/drawing/2014/main" id="{3B3DC807-6ABA-28AB-E000-C0B12B6A3FD9}"/>
                </a:ext>
              </a:extLst>
            </p:cNvPr>
            <p:cNvCxnSpPr>
              <a:cxnSpLocks/>
            </p:cNvCxnSpPr>
            <p:nvPr/>
          </p:nvCxnSpPr>
          <p:spPr>
            <a:xfrm>
              <a:off x="2008270" y="3188949"/>
              <a:ext cx="0" cy="27475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1">
              <a:extLst>
                <a:ext uri="{FF2B5EF4-FFF2-40B4-BE49-F238E27FC236}">
                  <a16:creationId xmlns:a16="http://schemas.microsoft.com/office/drawing/2014/main" id="{128CCD72-55AB-BEEA-BBD8-408C3B870A06}"/>
                </a:ext>
              </a:extLst>
            </p:cNvPr>
            <p:cNvSpPr/>
            <p:nvPr/>
          </p:nvSpPr>
          <p:spPr>
            <a:xfrm>
              <a:off x="1956698" y="3085791"/>
              <a:ext cx="103145" cy="1031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50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896BBF54-AC15-033B-639D-33FF6779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A706623-B209-629E-688C-B70B370C3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8306374-166F-2744-2B9F-A76234E599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45F04101-92A1-E584-A4F8-F1CF938917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947A641-5B8E-FDA4-F3D4-4127887481C4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BE6D40AD-B40F-08F1-B90D-2387986F58B1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C1B6E3B6-8418-815E-FF4D-12DBBFADCFD5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F5D9FE0-593E-DCB4-251C-B201CFE20A1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35B5000-B162-EF1B-306C-75F68EAFB3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788A060-CBF1-64CC-B805-47C4CCB0E93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E5FCEFDB-672F-FBFC-EDBA-916ADFA997E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6ECB5E1-16FE-D922-53F6-A9FD3584039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CCE9875A-2830-5554-7422-854DCBF06A2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307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34">
            <a:extLst>
              <a:ext uri="{FF2B5EF4-FFF2-40B4-BE49-F238E27FC236}">
                <a16:creationId xmlns:a16="http://schemas.microsoft.com/office/drawing/2014/main" id="{0011E240-FABD-104E-7CBB-866C2CF1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6467EB1A-908B-C8F0-7DA3-7536D53D0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6E1C59D0-1A87-8994-4C9D-71980FE142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9C583215-E773-8416-765B-ACAD388A013A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2185BC08-6C9B-1E5C-4E29-EB090FFA080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1E6B3051-3402-5EEB-3D1C-2C0E3686929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8DCD67ED-E72C-9737-4524-13DF3A5B224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169EB98A-1FAC-22CC-F2C7-CAA84BF86D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F202B085-ED29-3827-755B-391155E52FB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57C9115F-EC50-78C3-F2C8-E6C201F09B6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31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raphique 260">
            <a:extLst>
              <a:ext uri="{FF2B5EF4-FFF2-40B4-BE49-F238E27FC236}">
                <a16:creationId xmlns:a16="http://schemas.microsoft.com/office/drawing/2014/main" id="{F405DE40-E841-8F72-4B09-89494537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288" y="390556"/>
            <a:ext cx="609600" cy="609600"/>
          </a:xfrm>
          <a:prstGeom prst="rect">
            <a:avLst/>
          </a:prstGeom>
        </p:spPr>
      </p:pic>
      <p:pic>
        <p:nvPicPr>
          <p:cNvPr id="263" name="Graphique 262">
            <a:extLst>
              <a:ext uri="{FF2B5EF4-FFF2-40B4-BE49-F238E27FC236}">
                <a16:creationId xmlns:a16="http://schemas.microsoft.com/office/drawing/2014/main" id="{DCA4EFAA-E3EF-EE7E-86A4-E2D530AF4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6689" y="390556"/>
            <a:ext cx="609600" cy="609600"/>
          </a:xfrm>
          <a:prstGeom prst="rect">
            <a:avLst/>
          </a:prstGeom>
        </p:spPr>
      </p:pic>
      <p:pic>
        <p:nvPicPr>
          <p:cNvPr id="265" name="Graphique 264">
            <a:extLst>
              <a:ext uri="{FF2B5EF4-FFF2-40B4-BE49-F238E27FC236}">
                <a16:creationId xmlns:a16="http://schemas.microsoft.com/office/drawing/2014/main" id="{6AB633A5-367D-FA7E-9EE8-B070F9752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9711" y="390556"/>
            <a:ext cx="609600" cy="609600"/>
          </a:xfrm>
          <a:prstGeom prst="rect">
            <a:avLst/>
          </a:prstGeom>
        </p:spPr>
      </p:pic>
      <p:pic>
        <p:nvPicPr>
          <p:cNvPr id="267" name="Graphique 266">
            <a:extLst>
              <a:ext uri="{FF2B5EF4-FFF2-40B4-BE49-F238E27FC236}">
                <a16:creationId xmlns:a16="http://schemas.microsoft.com/office/drawing/2014/main" id="{0B218926-392F-4B30-EE9E-DDBB3DBBC9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2733" y="390556"/>
            <a:ext cx="609600" cy="609600"/>
          </a:xfrm>
          <a:prstGeom prst="rect">
            <a:avLst/>
          </a:prstGeom>
        </p:spPr>
      </p:pic>
      <p:pic>
        <p:nvPicPr>
          <p:cNvPr id="269" name="Graphique 268">
            <a:extLst>
              <a:ext uri="{FF2B5EF4-FFF2-40B4-BE49-F238E27FC236}">
                <a16:creationId xmlns:a16="http://schemas.microsoft.com/office/drawing/2014/main" id="{202BC04E-9A17-7638-AF46-20F6EBB5BB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645" y="390556"/>
            <a:ext cx="609600" cy="609600"/>
          </a:xfrm>
          <a:prstGeom prst="rect">
            <a:avLst/>
          </a:prstGeom>
        </p:spPr>
      </p:pic>
      <p:pic>
        <p:nvPicPr>
          <p:cNvPr id="270" name="Graphique 269">
            <a:extLst>
              <a:ext uri="{FF2B5EF4-FFF2-40B4-BE49-F238E27FC236}">
                <a16:creationId xmlns:a16="http://schemas.microsoft.com/office/drawing/2014/main" id="{683E64D3-183A-9D37-3EC0-4BAD53C2D0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88200" y="390556"/>
            <a:ext cx="609600" cy="609600"/>
          </a:xfrm>
          <a:prstGeom prst="rect">
            <a:avLst/>
          </a:prstGeom>
        </p:spPr>
      </p:pic>
      <p:pic>
        <p:nvPicPr>
          <p:cNvPr id="271" name="Graphique 270">
            <a:extLst>
              <a:ext uri="{FF2B5EF4-FFF2-40B4-BE49-F238E27FC236}">
                <a16:creationId xmlns:a16="http://schemas.microsoft.com/office/drawing/2014/main" id="{C03740C4-F1D9-5005-0FFA-C43A994DAC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71222" y="390556"/>
            <a:ext cx="609600" cy="609600"/>
          </a:xfrm>
          <a:prstGeom prst="rect">
            <a:avLst/>
          </a:prstGeom>
        </p:spPr>
      </p:pic>
      <p:pic>
        <p:nvPicPr>
          <p:cNvPr id="272" name="Graphique 271">
            <a:extLst>
              <a:ext uri="{FF2B5EF4-FFF2-40B4-BE49-F238E27FC236}">
                <a16:creationId xmlns:a16="http://schemas.microsoft.com/office/drawing/2014/main" id="{90D12976-275C-9658-7D9A-519197707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95755" y="390556"/>
            <a:ext cx="609600" cy="609600"/>
          </a:xfrm>
          <a:prstGeom prst="rect">
            <a:avLst/>
          </a:prstGeom>
        </p:spPr>
      </p:pic>
      <p:pic>
        <p:nvPicPr>
          <p:cNvPr id="273" name="Graphique 272">
            <a:extLst>
              <a:ext uri="{FF2B5EF4-FFF2-40B4-BE49-F238E27FC236}">
                <a16:creationId xmlns:a16="http://schemas.microsoft.com/office/drawing/2014/main" id="{8E8A5380-32EA-9664-40F6-68C98299C5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4244" y="390556"/>
            <a:ext cx="609600" cy="609600"/>
          </a:xfrm>
          <a:prstGeom prst="rect">
            <a:avLst/>
          </a:prstGeom>
        </p:spPr>
      </p:pic>
      <p:pic>
        <p:nvPicPr>
          <p:cNvPr id="274" name="Graphique 273">
            <a:extLst>
              <a:ext uri="{FF2B5EF4-FFF2-40B4-BE49-F238E27FC236}">
                <a16:creationId xmlns:a16="http://schemas.microsoft.com/office/drawing/2014/main" id="{A6D7531F-6A8A-2BF9-4BFA-DDB5481EBB8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37266" y="390556"/>
            <a:ext cx="609600" cy="609600"/>
          </a:xfrm>
          <a:prstGeom prst="rect">
            <a:avLst/>
          </a:prstGeom>
        </p:spPr>
      </p:pic>
      <p:pic>
        <p:nvPicPr>
          <p:cNvPr id="275" name="Graphique 274">
            <a:extLst>
              <a:ext uri="{FF2B5EF4-FFF2-40B4-BE49-F238E27FC236}">
                <a16:creationId xmlns:a16="http://schemas.microsoft.com/office/drawing/2014/main" id="{FD40F43D-A1DA-4691-91A0-F20B610C96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8777" y="390556"/>
            <a:ext cx="609600" cy="609600"/>
          </a:xfrm>
          <a:prstGeom prst="rect">
            <a:avLst/>
          </a:prstGeom>
        </p:spPr>
      </p:pic>
      <p:pic>
        <p:nvPicPr>
          <p:cNvPr id="276" name="Graphique 275">
            <a:extLst>
              <a:ext uri="{FF2B5EF4-FFF2-40B4-BE49-F238E27FC236}">
                <a16:creationId xmlns:a16="http://schemas.microsoft.com/office/drawing/2014/main" id="{8773195C-1EDE-F2E4-23C1-2FBAF672A1F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63667" y="390556"/>
            <a:ext cx="609600" cy="609600"/>
          </a:xfrm>
          <a:prstGeom prst="rect">
            <a:avLst/>
          </a:prstGeom>
        </p:spPr>
      </p:pic>
      <p:pic>
        <p:nvPicPr>
          <p:cNvPr id="277" name="Graphique 276">
            <a:extLst>
              <a:ext uri="{FF2B5EF4-FFF2-40B4-BE49-F238E27FC236}">
                <a16:creationId xmlns:a16="http://schemas.microsoft.com/office/drawing/2014/main" id="{B627EC7E-EE68-C92D-500E-17583EA24C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05178" y="390556"/>
            <a:ext cx="609600" cy="609600"/>
          </a:xfrm>
          <a:prstGeom prst="rect">
            <a:avLst/>
          </a:prstGeom>
        </p:spPr>
      </p:pic>
      <p:pic>
        <p:nvPicPr>
          <p:cNvPr id="278" name="Graphique 277">
            <a:extLst>
              <a:ext uri="{FF2B5EF4-FFF2-40B4-BE49-F238E27FC236}">
                <a16:creationId xmlns:a16="http://schemas.microsoft.com/office/drawing/2014/main" id="{EC465787-D50E-39B7-025E-C8420E6B1E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22156" y="390556"/>
            <a:ext cx="609600" cy="609600"/>
          </a:xfrm>
          <a:prstGeom prst="rect">
            <a:avLst/>
          </a:prstGeom>
        </p:spPr>
      </p:pic>
      <p:pic>
        <p:nvPicPr>
          <p:cNvPr id="279" name="Graphique 278">
            <a:extLst>
              <a:ext uri="{FF2B5EF4-FFF2-40B4-BE49-F238E27FC236}">
                <a16:creationId xmlns:a16="http://schemas.microsoft.com/office/drawing/2014/main" id="{26592D82-67E9-855C-86AA-9A484BA1CC0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644821" y="390556"/>
            <a:ext cx="609600" cy="609600"/>
          </a:xfrm>
          <a:prstGeom prst="rect">
            <a:avLst/>
          </a:prstGeom>
        </p:spPr>
      </p:pic>
      <p:pic>
        <p:nvPicPr>
          <p:cNvPr id="280" name="Graphique 279">
            <a:extLst>
              <a:ext uri="{FF2B5EF4-FFF2-40B4-BE49-F238E27FC236}">
                <a16:creationId xmlns:a16="http://schemas.microsoft.com/office/drawing/2014/main" id="{4BA0161F-3356-ADD3-2F2D-7E5C4B60366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86337" y="390556"/>
            <a:ext cx="609600" cy="609600"/>
          </a:xfrm>
          <a:prstGeom prst="rect">
            <a:avLst/>
          </a:prstGeom>
        </p:spPr>
      </p:pic>
      <p:pic>
        <p:nvPicPr>
          <p:cNvPr id="281" name="Graphique 280">
            <a:extLst>
              <a:ext uri="{FF2B5EF4-FFF2-40B4-BE49-F238E27FC236}">
                <a16:creationId xmlns:a16="http://schemas.microsoft.com/office/drawing/2014/main" id="{B6D97D51-A406-5D5D-0226-A3A72A39D2B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361799" y="390556"/>
            <a:ext cx="609600" cy="609600"/>
          </a:xfrm>
          <a:prstGeom prst="rect">
            <a:avLst/>
          </a:prstGeom>
        </p:spPr>
      </p:pic>
      <p:pic>
        <p:nvPicPr>
          <p:cNvPr id="282" name="Graphique 281">
            <a:extLst>
              <a:ext uri="{FF2B5EF4-FFF2-40B4-BE49-F238E27FC236}">
                <a16:creationId xmlns:a16="http://schemas.microsoft.com/office/drawing/2014/main" id="{8C0BC1B5-ABF9-726E-A5B8-87EABBCD9F6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003310" y="390556"/>
            <a:ext cx="609600" cy="609600"/>
          </a:xfrm>
          <a:prstGeom prst="rect">
            <a:avLst/>
          </a:prstGeom>
        </p:spPr>
      </p:pic>
      <p:pic>
        <p:nvPicPr>
          <p:cNvPr id="283" name="Graphique 282">
            <a:extLst>
              <a:ext uri="{FF2B5EF4-FFF2-40B4-BE49-F238E27FC236}">
                <a16:creationId xmlns:a16="http://schemas.microsoft.com/office/drawing/2014/main" id="{101138F5-B4A6-5A19-5CC0-FEB23F0AFF4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229711" y="1177713"/>
            <a:ext cx="609600" cy="609600"/>
          </a:xfrm>
          <a:prstGeom prst="rect">
            <a:avLst/>
          </a:prstGeom>
        </p:spPr>
      </p:pic>
      <p:pic>
        <p:nvPicPr>
          <p:cNvPr id="284" name="Graphique 283">
            <a:extLst>
              <a:ext uri="{FF2B5EF4-FFF2-40B4-BE49-F238E27FC236}">
                <a16:creationId xmlns:a16="http://schemas.microsoft.com/office/drawing/2014/main" id="{A4CBFA85-5948-352F-470F-3BD69D94252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588200" y="1177713"/>
            <a:ext cx="609600" cy="609600"/>
          </a:xfrm>
          <a:prstGeom prst="rect">
            <a:avLst/>
          </a:prstGeom>
        </p:spPr>
      </p:pic>
      <p:pic>
        <p:nvPicPr>
          <p:cNvPr id="285" name="Graphique 284">
            <a:extLst>
              <a:ext uri="{FF2B5EF4-FFF2-40B4-BE49-F238E27FC236}">
                <a16:creationId xmlns:a16="http://schemas.microsoft.com/office/drawing/2014/main" id="{9DFE1F62-B713-C579-E90E-F99AE9BEEA6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305178" y="1177713"/>
            <a:ext cx="609600" cy="609600"/>
          </a:xfrm>
          <a:prstGeom prst="rect">
            <a:avLst/>
          </a:prstGeom>
        </p:spPr>
      </p:pic>
      <p:pic>
        <p:nvPicPr>
          <p:cNvPr id="286" name="Graphique 285">
            <a:extLst>
              <a:ext uri="{FF2B5EF4-FFF2-40B4-BE49-F238E27FC236}">
                <a16:creationId xmlns:a16="http://schemas.microsoft.com/office/drawing/2014/main" id="{F3DA0484-1A0C-C963-AAFB-F862776F490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80645" y="1177713"/>
            <a:ext cx="609600" cy="609600"/>
          </a:xfrm>
          <a:prstGeom prst="rect">
            <a:avLst/>
          </a:prstGeom>
        </p:spPr>
      </p:pic>
      <p:pic>
        <p:nvPicPr>
          <p:cNvPr id="287" name="Graphique 286">
            <a:extLst>
              <a:ext uri="{FF2B5EF4-FFF2-40B4-BE49-F238E27FC236}">
                <a16:creationId xmlns:a16="http://schemas.microsoft.com/office/drawing/2014/main" id="{2B93CA77-6B55-267D-A483-C526A83F92B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663667" y="1177713"/>
            <a:ext cx="609600" cy="609600"/>
          </a:xfrm>
          <a:prstGeom prst="rect">
            <a:avLst/>
          </a:prstGeom>
        </p:spPr>
      </p:pic>
      <p:pic>
        <p:nvPicPr>
          <p:cNvPr id="288" name="Graphique 287">
            <a:extLst>
              <a:ext uri="{FF2B5EF4-FFF2-40B4-BE49-F238E27FC236}">
                <a16:creationId xmlns:a16="http://schemas.microsoft.com/office/drawing/2014/main" id="{3C857391-707B-40F5-918E-282ACEB1586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22156" y="1177713"/>
            <a:ext cx="609600" cy="609600"/>
          </a:xfrm>
          <a:prstGeom prst="rect">
            <a:avLst/>
          </a:prstGeom>
        </p:spPr>
      </p:pic>
      <p:pic>
        <p:nvPicPr>
          <p:cNvPr id="289" name="Graphique 288">
            <a:extLst>
              <a:ext uri="{FF2B5EF4-FFF2-40B4-BE49-F238E27FC236}">
                <a16:creationId xmlns:a16="http://schemas.microsoft.com/office/drawing/2014/main" id="{BE3379FE-560A-6B1F-F602-2FD125F3F8F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71222" y="1177713"/>
            <a:ext cx="609600" cy="609600"/>
          </a:xfrm>
          <a:prstGeom prst="rect">
            <a:avLst/>
          </a:prstGeom>
        </p:spPr>
      </p:pic>
      <p:pic>
        <p:nvPicPr>
          <p:cNvPr id="290" name="Graphique 289">
            <a:extLst>
              <a:ext uri="{FF2B5EF4-FFF2-40B4-BE49-F238E27FC236}">
                <a16:creationId xmlns:a16="http://schemas.microsoft.com/office/drawing/2014/main" id="{EB32D40C-C7D5-8CDE-9211-1AC064D1010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946689" y="1177713"/>
            <a:ext cx="609600" cy="609600"/>
          </a:xfrm>
          <a:prstGeom prst="rect">
            <a:avLst/>
          </a:prstGeom>
        </p:spPr>
      </p:pic>
      <p:pic>
        <p:nvPicPr>
          <p:cNvPr id="291" name="Graphique 290">
            <a:extLst>
              <a:ext uri="{FF2B5EF4-FFF2-40B4-BE49-F238E27FC236}">
                <a16:creationId xmlns:a16="http://schemas.microsoft.com/office/drawing/2014/main" id="{6E067CB2-A079-EEA7-1606-0EB9EF0B9A44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720288" y="1177713"/>
            <a:ext cx="609600" cy="609600"/>
          </a:xfrm>
          <a:prstGeom prst="rect">
            <a:avLst/>
          </a:prstGeom>
        </p:spPr>
      </p:pic>
      <p:pic>
        <p:nvPicPr>
          <p:cNvPr id="292" name="Graphique 291">
            <a:extLst>
              <a:ext uri="{FF2B5EF4-FFF2-40B4-BE49-F238E27FC236}">
                <a16:creationId xmlns:a16="http://schemas.microsoft.com/office/drawing/2014/main" id="{6BC81BCF-927C-12CB-ED67-DE902E46565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154244" y="1177713"/>
            <a:ext cx="609600" cy="609600"/>
          </a:xfrm>
          <a:prstGeom prst="rect">
            <a:avLst/>
          </a:prstGeom>
        </p:spPr>
      </p:pic>
      <p:pic>
        <p:nvPicPr>
          <p:cNvPr id="293" name="Graphique 292">
            <a:extLst>
              <a:ext uri="{FF2B5EF4-FFF2-40B4-BE49-F238E27FC236}">
                <a16:creationId xmlns:a16="http://schemas.microsoft.com/office/drawing/2014/main" id="{A86B7AD0-981E-10B1-E253-0D478B4BB66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078777" y="1177713"/>
            <a:ext cx="609600" cy="609600"/>
          </a:xfrm>
          <a:prstGeom prst="rect">
            <a:avLst/>
          </a:prstGeom>
        </p:spPr>
      </p:pic>
      <p:pic>
        <p:nvPicPr>
          <p:cNvPr id="294" name="Graphique 293">
            <a:extLst>
              <a:ext uri="{FF2B5EF4-FFF2-40B4-BE49-F238E27FC236}">
                <a16:creationId xmlns:a16="http://schemas.microsoft.com/office/drawing/2014/main" id="{ADFB5528-B02D-7AF8-BEF6-0BBEC07B17AD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12733" y="1177713"/>
            <a:ext cx="609600" cy="609600"/>
          </a:xfrm>
          <a:prstGeom prst="rect">
            <a:avLst/>
          </a:prstGeom>
        </p:spPr>
      </p:pic>
      <p:pic>
        <p:nvPicPr>
          <p:cNvPr id="295" name="Graphique 294">
            <a:extLst>
              <a:ext uri="{FF2B5EF4-FFF2-40B4-BE49-F238E27FC236}">
                <a16:creationId xmlns:a16="http://schemas.microsoft.com/office/drawing/2014/main" id="{D85863B6-6B22-EB74-A3AD-0771EB49CE0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361799" y="1177713"/>
            <a:ext cx="609600" cy="609600"/>
          </a:xfrm>
          <a:prstGeom prst="rect">
            <a:avLst/>
          </a:prstGeom>
        </p:spPr>
      </p:pic>
      <p:pic>
        <p:nvPicPr>
          <p:cNvPr id="296" name="Graphique 295">
            <a:extLst>
              <a:ext uri="{FF2B5EF4-FFF2-40B4-BE49-F238E27FC236}">
                <a16:creationId xmlns:a16="http://schemas.microsoft.com/office/drawing/2014/main" id="{658E7A2B-1BE5-087A-E619-4E1A81E4750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437266" y="1177713"/>
            <a:ext cx="609600" cy="609600"/>
          </a:xfrm>
          <a:prstGeom prst="rect">
            <a:avLst/>
          </a:prstGeom>
        </p:spPr>
      </p:pic>
      <p:pic>
        <p:nvPicPr>
          <p:cNvPr id="297" name="Graphique 296">
            <a:extLst>
              <a:ext uri="{FF2B5EF4-FFF2-40B4-BE49-F238E27FC236}">
                <a16:creationId xmlns:a16="http://schemas.microsoft.com/office/drawing/2014/main" id="{F9B565B6-932D-A6F2-C4CB-85EAEEB65F2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795755" y="1177713"/>
            <a:ext cx="609600" cy="609600"/>
          </a:xfrm>
          <a:prstGeom prst="rect">
            <a:avLst/>
          </a:prstGeom>
        </p:spPr>
      </p:pic>
      <p:pic>
        <p:nvPicPr>
          <p:cNvPr id="298" name="Graphique 297">
            <a:extLst>
              <a:ext uri="{FF2B5EF4-FFF2-40B4-BE49-F238E27FC236}">
                <a16:creationId xmlns:a16="http://schemas.microsoft.com/office/drawing/2014/main" id="{0F877C7A-0711-0D08-C238-3BB2B230EEA2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1286337" y="1177713"/>
            <a:ext cx="609600" cy="609600"/>
          </a:xfrm>
          <a:prstGeom prst="rect">
            <a:avLst/>
          </a:prstGeom>
        </p:spPr>
      </p:pic>
      <p:pic>
        <p:nvPicPr>
          <p:cNvPr id="299" name="Graphique 298">
            <a:extLst>
              <a:ext uri="{FF2B5EF4-FFF2-40B4-BE49-F238E27FC236}">
                <a16:creationId xmlns:a16="http://schemas.microsoft.com/office/drawing/2014/main" id="{C0FB0B48-9E9A-AC4C-2AE2-16FCC00E00D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0644821" y="1177713"/>
            <a:ext cx="609600" cy="609600"/>
          </a:xfrm>
          <a:prstGeom prst="rect">
            <a:avLst/>
          </a:prstGeom>
        </p:spPr>
      </p:pic>
      <p:pic>
        <p:nvPicPr>
          <p:cNvPr id="300" name="Graphique 299">
            <a:extLst>
              <a:ext uri="{FF2B5EF4-FFF2-40B4-BE49-F238E27FC236}">
                <a16:creationId xmlns:a16="http://schemas.microsoft.com/office/drawing/2014/main" id="{CBDE3F32-ED6C-C48A-CFA8-D9551546238E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003310" y="1177713"/>
            <a:ext cx="609600" cy="609600"/>
          </a:xfrm>
          <a:prstGeom prst="rect">
            <a:avLst/>
          </a:prstGeom>
        </p:spPr>
      </p:pic>
      <p:pic>
        <p:nvPicPr>
          <p:cNvPr id="301" name="Graphique 300">
            <a:extLst>
              <a:ext uri="{FF2B5EF4-FFF2-40B4-BE49-F238E27FC236}">
                <a16:creationId xmlns:a16="http://schemas.microsoft.com/office/drawing/2014/main" id="{B8947AAC-E723-F51D-424C-4341E6C60A9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512733" y="1964870"/>
            <a:ext cx="609600" cy="609600"/>
          </a:xfrm>
          <a:prstGeom prst="rect">
            <a:avLst/>
          </a:prstGeom>
        </p:spPr>
      </p:pic>
      <p:pic>
        <p:nvPicPr>
          <p:cNvPr id="302" name="Graphique 301">
            <a:extLst>
              <a:ext uri="{FF2B5EF4-FFF2-40B4-BE49-F238E27FC236}">
                <a16:creationId xmlns:a16="http://schemas.microsoft.com/office/drawing/2014/main" id="{B4D550BC-650C-EF96-F617-422FE02ACC9F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80645" y="1964870"/>
            <a:ext cx="609600" cy="609600"/>
          </a:xfrm>
          <a:prstGeom prst="rect">
            <a:avLst/>
          </a:prstGeom>
        </p:spPr>
      </p:pic>
      <p:pic>
        <p:nvPicPr>
          <p:cNvPr id="303" name="Graphique 302">
            <a:extLst>
              <a:ext uri="{FF2B5EF4-FFF2-40B4-BE49-F238E27FC236}">
                <a16:creationId xmlns:a16="http://schemas.microsoft.com/office/drawing/2014/main" id="{1F7ED5DB-4909-7EC3-EB3C-9006B508485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871222" y="1964870"/>
            <a:ext cx="609600" cy="609600"/>
          </a:xfrm>
          <a:prstGeom prst="rect">
            <a:avLst/>
          </a:prstGeom>
        </p:spPr>
      </p:pic>
      <p:pic>
        <p:nvPicPr>
          <p:cNvPr id="304" name="Graphique 303">
            <a:extLst>
              <a:ext uri="{FF2B5EF4-FFF2-40B4-BE49-F238E27FC236}">
                <a16:creationId xmlns:a16="http://schemas.microsoft.com/office/drawing/2014/main" id="{47322632-86FA-0705-D7B8-B4375D7EB097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022156" y="1964870"/>
            <a:ext cx="609600" cy="609600"/>
          </a:xfrm>
          <a:prstGeom prst="rect">
            <a:avLst/>
          </a:prstGeom>
        </p:spPr>
      </p:pic>
      <p:pic>
        <p:nvPicPr>
          <p:cNvPr id="305" name="Graphique 304">
            <a:extLst>
              <a:ext uri="{FF2B5EF4-FFF2-40B4-BE49-F238E27FC236}">
                <a16:creationId xmlns:a16="http://schemas.microsoft.com/office/drawing/2014/main" id="{0EBD8A6A-47F5-0B2D-87B1-0BD896AEAFAA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663667" y="1964870"/>
            <a:ext cx="609600" cy="609600"/>
          </a:xfrm>
          <a:prstGeom prst="rect">
            <a:avLst/>
          </a:prstGeom>
        </p:spPr>
      </p:pic>
      <p:pic>
        <p:nvPicPr>
          <p:cNvPr id="306" name="Graphique 305">
            <a:extLst>
              <a:ext uri="{FF2B5EF4-FFF2-40B4-BE49-F238E27FC236}">
                <a16:creationId xmlns:a16="http://schemas.microsoft.com/office/drawing/2014/main" id="{1C4B39A2-9DEE-B3C1-AB78-E6E9B6665AE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946689" y="1964870"/>
            <a:ext cx="609600" cy="609600"/>
          </a:xfrm>
          <a:prstGeom prst="rect">
            <a:avLst/>
          </a:prstGeom>
        </p:spPr>
      </p:pic>
      <p:pic>
        <p:nvPicPr>
          <p:cNvPr id="307" name="Graphique 306">
            <a:extLst>
              <a:ext uri="{FF2B5EF4-FFF2-40B4-BE49-F238E27FC236}">
                <a16:creationId xmlns:a16="http://schemas.microsoft.com/office/drawing/2014/main" id="{06F696A8-C679-BD72-D349-006E91BE101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588200" y="1964870"/>
            <a:ext cx="609600" cy="609600"/>
          </a:xfrm>
          <a:prstGeom prst="rect">
            <a:avLst/>
          </a:prstGeom>
        </p:spPr>
      </p:pic>
      <p:pic>
        <p:nvPicPr>
          <p:cNvPr id="308" name="Graphique 307">
            <a:extLst>
              <a:ext uri="{FF2B5EF4-FFF2-40B4-BE49-F238E27FC236}">
                <a16:creationId xmlns:a16="http://schemas.microsoft.com/office/drawing/2014/main" id="{DBC63FD9-D806-02E6-B53E-D7E5BA578036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229711" y="1964870"/>
            <a:ext cx="609600" cy="609600"/>
          </a:xfrm>
          <a:prstGeom prst="rect">
            <a:avLst/>
          </a:prstGeom>
        </p:spPr>
      </p:pic>
      <p:pic>
        <p:nvPicPr>
          <p:cNvPr id="309" name="Graphique 308">
            <a:extLst>
              <a:ext uri="{FF2B5EF4-FFF2-40B4-BE49-F238E27FC236}">
                <a16:creationId xmlns:a16="http://schemas.microsoft.com/office/drawing/2014/main" id="{816B3AEB-2A78-E4C0-6D82-C38A47DF75E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437266" y="1964870"/>
            <a:ext cx="609600" cy="609600"/>
          </a:xfrm>
          <a:prstGeom prst="rect">
            <a:avLst/>
          </a:prstGeom>
        </p:spPr>
      </p:pic>
      <p:pic>
        <p:nvPicPr>
          <p:cNvPr id="310" name="Graphique 309">
            <a:extLst>
              <a:ext uri="{FF2B5EF4-FFF2-40B4-BE49-F238E27FC236}">
                <a16:creationId xmlns:a16="http://schemas.microsoft.com/office/drawing/2014/main" id="{9525D419-DE82-8DC6-0D9C-FE64E537423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2305178" y="1964870"/>
            <a:ext cx="609600" cy="609600"/>
          </a:xfrm>
          <a:prstGeom prst="rect">
            <a:avLst/>
          </a:prstGeom>
        </p:spPr>
      </p:pic>
      <p:pic>
        <p:nvPicPr>
          <p:cNvPr id="311" name="Graphique 310">
            <a:extLst>
              <a:ext uri="{FF2B5EF4-FFF2-40B4-BE49-F238E27FC236}">
                <a16:creationId xmlns:a16="http://schemas.microsoft.com/office/drawing/2014/main" id="{C4DE37C7-74C2-9E5F-73F1-8FCFFD1DAA9F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795755" y="1964870"/>
            <a:ext cx="609600" cy="609600"/>
          </a:xfrm>
          <a:prstGeom prst="rect">
            <a:avLst/>
          </a:prstGeom>
        </p:spPr>
      </p:pic>
      <p:pic>
        <p:nvPicPr>
          <p:cNvPr id="312" name="Graphique 311">
            <a:extLst>
              <a:ext uri="{FF2B5EF4-FFF2-40B4-BE49-F238E27FC236}">
                <a16:creationId xmlns:a16="http://schemas.microsoft.com/office/drawing/2014/main" id="{84D3608D-0C67-7419-3734-1454D033D74E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003310" y="1964870"/>
            <a:ext cx="609600" cy="609600"/>
          </a:xfrm>
          <a:prstGeom prst="rect">
            <a:avLst/>
          </a:prstGeom>
        </p:spPr>
      </p:pic>
      <p:pic>
        <p:nvPicPr>
          <p:cNvPr id="313" name="Graphique 312">
            <a:extLst>
              <a:ext uri="{FF2B5EF4-FFF2-40B4-BE49-F238E27FC236}">
                <a16:creationId xmlns:a16="http://schemas.microsoft.com/office/drawing/2014/main" id="{F56B5F87-1C1A-6172-F5A9-3686C8B8FB7D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720288" y="1964870"/>
            <a:ext cx="609600" cy="609600"/>
          </a:xfrm>
          <a:prstGeom prst="rect">
            <a:avLst/>
          </a:prstGeom>
        </p:spPr>
      </p:pic>
      <p:pic>
        <p:nvPicPr>
          <p:cNvPr id="314" name="Graphique 313">
            <a:extLst>
              <a:ext uri="{FF2B5EF4-FFF2-40B4-BE49-F238E27FC236}">
                <a16:creationId xmlns:a16="http://schemas.microsoft.com/office/drawing/2014/main" id="{293E07FB-8B88-C28F-EA09-A6BFC456BAFB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6154244" y="1964870"/>
            <a:ext cx="609600" cy="609600"/>
          </a:xfrm>
          <a:prstGeom prst="rect">
            <a:avLst/>
          </a:prstGeom>
        </p:spPr>
      </p:pic>
      <p:pic>
        <p:nvPicPr>
          <p:cNvPr id="315" name="Graphique 314">
            <a:extLst>
              <a:ext uri="{FF2B5EF4-FFF2-40B4-BE49-F238E27FC236}">
                <a16:creationId xmlns:a16="http://schemas.microsoft.com/office/drawing/2014/main" id="{F1401430-640F-426F-FA48-6A2619EF76DE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078777" y="1964870"/>
            <a:ext cx="609600" cy="609600"/>
          </a:xfrm>
          <a:prstGeom prst="rect">
            <a:avLst/>
          </a:prstGeom>
        </p:spPr>
      </p:pic>
      <p:pic>
        <p:nvPicPr>
          <p:cNvPr id="316" name="Graphique 315">
            <a:extLst>
              <a:ext uri="{FF2B5EF4-FFF2-40B4-BE49-F238E27FC236}">
                <a16:creationId xmlns:a16="http://schemas.microsoft.com/office/drawing/2014/main" id="{E0CEB272-A42D-0871-1019-DEA796B68309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1286337" y="1964870"/>
            <a:ext cx="609600" cy="609600"/>
          </a:xfrm>
          <a:prstGeom prst="rect">
            <a:avLst/>
          </a:prstGeom>
        </p:spPr>
      </p:pic>
      <p:pic>
        <p:nvPicPr>
          <p:cNvPr id="317" name="Graphique 316">
            <a:extLst>
              <a:ext uri="{FF2B5EF4-FFF2-40B4-BE49-F238E27FC236}">
                <a16:creationId xmlns:a16="http://schemas.microsoft.com/office/drawing/2014/main" id="{993C9A3F-55F5-E288-E81C-940B3FC86D9E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0644821" y="1964870"/>
            <a:ext cx="609600" cy="609600"/>
          </a:xfrm>
          <a:prstGeom prst="rect">
            <a:avLst/>
          </a:prstGeom>
        </p:spPr>
      </p:pic>
      <p:pic>
        <p:nvPicPr>
          <p:cNvPr id="318" name="Graphique 317">
            <a:extLst>
              <a:ext uri="{FF2B5EF4-FFF2-40B4-BE49-F238E27FC236}">
                <a16:creationId xmlns:a16="http://schemas.microsoft.com/office/drawing/2014/main" id="{737AEDA3-6213-5EF4-6AA7-7E8F8D955ECE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9361799" y="1964870"/>
            <a:ext cx="609600" cy="609600"/>
          </a:xfrm>
          <a:prstGeom prst="rect">
            <a:avLst/>
          </a:prstGeom>
        </p:spPr>
      </p:pic>
      <p:pic>
        <p:nvPicPr>
          <p:cNvPr id="319" name="Graphique 318">
            <a:extLst>
              <a:ext uri="{FF2B5EF4-FFF2-40B4-BE49-F238E27FC236}">
                <a16:creationId xmlns:a16="http://schemas.microsoft.com/office/drawing/2014/main" id="{A69050BF-539D-33C2-9FEE-99C28303B4BB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8720288" y="2752027"/>
            <a:ext cx="609600" cy="609600"/>
          </a:xfrm>
          <a:prstGeom prst="rect">
            <a:avLst/>
          </a:prstGeom>
        </p:spPr>
      </p:pic>
      <p:pic>
        <p:nvPicPr>
          <p:cNvPr id="320" name="Graphique 319">
            <a:extLst>
              <a:ext uri="{FF2B5EF4-FFF2-40B4-BE49-F238E27FC236}">
                <a16:creationId xmlns:a16="http://schemas.microsoft.com/office/drawing/2014/main" id="{AD32E457-FC89-4058-584F-7CA7548DA39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380645" y="2752027"/>
            <a:ext cx="609600" cy="609600"/>
          </a:xfrm>
          <a:prstGeom prst="rect">
            <a:avLst/>
          </a:prstGeom>
        </p:spPr>
      </p:pic>
      <p:pic>
        <p:nvPicPr>
          <p:cNvPr id="321" name="Graphique 320">
            <a:extLst>
              <a:ext uri="{FF2B5EF4-FFF2-40B4-BE49-F238E27FC236}">
                <a16:creationId xmlns:a16="http://schemas.microsoft.com/office/drawing/2014/main" id="{617F6ECE-E418-8B9D-1B8B-ACB736D971C0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1663667" y="2752027"/>
            <a:ext cx="609600" cy="609600"/>
          </a:xfrm>
          <a:prstGeom prst="rect">
            <a:avLst/>
          </a:prstGeom>
        </p:spPr>
      </p:pic>
      <p:pic>
        <p:nvPicPr>
          <p:cNvPr id="322" name="Graphique 321">
            <a:extLst>
              <a:ext uri="{FF2B5EF4-FFF2-40B4-BE49-F238E27FC236}">
                <a16:creationId xmlns:a16="http://schemas.microsoft.com/office/drawing/2014/main" id="{205F96D7-3507-C34B-0E20-0A2E5017C94B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361799" y="2752027"/>
            <a:ext cx="609600" cy="609600"/>
          </a:xfrm>
          <a:prstGeom prst="rect">
            <a:avLst/>
          </a:prstGeom>
        </p:spPr>
      </p:pic>
      <p:pic>
        <p:nvPicPr>
          <p:cNvPr id="323" name="Graphique 322">
            <a:extLst>
              <a:ext uri="{FF2B5EF4-FFF2-40B4-BE49-F238E27FC236}">
                <a16:creationId xmlns:a16="http://schemas.microsoft.com/office/drawing/2014/main" id="{0260F25D-33A9-D43D-C1EE-25912F13698C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8078777" y="2752027"/>
            <a:ext cx="609600" cy="609600"/>
          </a:xfrm>
          <a:prstGeom prst="rect">
            <a:avLst/>
          </a:prstGeom>
        </p:spPr>
      </p:pic>
      <p:pic>
        <p:nvPicPr>
          <p:cNvPr id="324" name="Graphique 323">
            <a:extLst>
              <a:ext uri="{FF2B5EF4-FFF2-40B4-BE49-F238E27FC236}">
                <a16:creationId xmlns:a16="http://schemas.microsoft.com/office/drawing/2014/main" id="{B6E9809B-AE2D-3357-7D46-E4C92C0403E1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10644821" y="2752027"/>
            <a:ext cx="609600" cy="609600"/>
          </a:xfrm>
          <a:prstGeom prst="rect">
            <a:avLst/>
          </a:prstGeom>
        </p:spPr>
      </p:pic>
      <p:pic>
        <p:nvPicPr>
          <p:cNvPr id="325" name="Graphique 324">
            <a:extLst>
              <a:ext uri="{FF2B5EF4-FFF2-40B4-BE49-F238E27FC236}">
                <a16:creationId xmlns:a16="http://schemas.microsoft.com/office/drawing/2014/main" id="{A600945E-0943-4A2B-F9D5-D324ED8E731D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3588200" y="2752027"/>
            <a:ext cx="609600" cy="609600"/>
          </a:xfrm>
          <a:prstGeom prst="rect">
            <a:avLst/>
          </a:prstGeom>
        </p:spPr>
      </p:pic>
      <p:pic>
        <p:nvPicPr>
          <p:cNvPr id="326" name="Graphique 325">
            <a:extLst>
              <a:ext uri="{FF2B5EF4-FFF2-40B4-BE49-F238E27FC236}">
                <a16:creationId xmlns:a16="http://schemas.microsoft.com/office/drawing/2014/main" id="{F37A2138-ABA9-5A8E-59F2-43DF2DC7A9D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1286337" y="2752027"/>
            <a:ext cx="609600" cy="609600"/>
          </a:xfrm>
          <a:prstGeom prst="rect">
            <a:avLst/>
          </a:prstGeom>
        </p:spPr>
      </p:pic>
      <p:pic>
        <p:nvPicPr>
          <p:cNvPr id="327" name="Graphique 326">
            <a:extLst>
              <a:ext uri="{FF2B5EF4-FFF2-40B4-BE49-F238E27FC236}">
                <a16:creationId xmlns:a16="http://schemas.microsoft.com/office/drawing/2014/main" id="{8D1FDA7E-E190-242E-F521-EA129CF45D2F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5512733" y="2752027"/>
            <a:ext cx="609600" cy="609600"/>
          </a:xfrm>
          <a:prstGeom prst="rect">
            <a:avLst/>
          </a:prstGeom>
        </p:spPr>
      </p:pic>
      <p:pic>
        <p:nvPicPr>
          <p:cNvPr id="328" name="Graphique 327">
            <a:extLst>
              <a:ext uri="{FF2B5EF4-FFF2-40B4-BE49-F238E27FC236}">
                <a16:creationId xmlns:a16="http://schemas.microsoft.com/office/drawing/2014/main" id="{8E91EF02-A67B-9657-79E0-8576F95C14BA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6795755" y="2752027"/>
            <a:ext cx="609600" cy="609600"/>
          </a:xfrm>
          <a:prstGeom prst="rect">
            <a:avLst/>
          </a:prstGeom>
        </p:spPr>
      </p:pic>
      <p:pic>
        <p:nvPicPr>
          <p:cNvPr id="329" name="Graphique 328">
            <a:extLst>
              <a:ext uri="{FF2B5EF4-FFF2-40B4-BE49-F238E27FC236}">
                <a16:creationId xmlns:a16="http://schemas.microsoft.com/office/drawing/2014/main" id="{A291F831-9651-952A-9C27-42D46A7EE1C7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2305178" y="2752027"/>
            <a:ext cx="609600" cy="609600"/>
          </a:xfrm>
          <a:prstGeom prst="rect">
            <a:avLst/>
          </a:prstGeom>
        </p:spPr>
      </p:pic>
      <p:pic>
        <p:nvPicPr>
          <p:cNvPr id="330" name="Graphique 329">
            <a:extLst>
              <a:ext uri="{FF2B5EF4-FFF2-40B4-BE49-F238E27FC236}">
                <a16:creationId xmlns:a16="http://schemas.microsoft.com/office/drawing/2014/main" id="{B851068C-0BC2-5B53-EB81-CE7950CF22CF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022156" y="2752027"/>
            <a:ext cx="609600" cy="609600"/>
          </a:xfrm>
          <a:prstGeom prst="rect">
            <a:avLst/>
          </a:prstGeom>
        </p:spPr>
      </p:pic>
      <p:pic>
        <p:nvPicPr>
          <p:cNvPr id="331" name="Graphique 330">
            <a:extLst>
              <a:ext uri="{FF2B5EF4-FFF2-40B4-BE49-F238E27FC236}">
                <a16:creationId xmlns:a16="http://schemas.microsoft.com/office/drawing/2014/main" id="{2896E131-DA60-36BC-4CBB-30EE4EC52194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2946689" y="2752027"/>
            <a:ext cx="609600" cy="609600"/>
          </a:xfrm>
          <a:prstGeom prst="rect">
            <a:avLst/>
          </a:prstGeom>
        </p:spPr>
      </p:pic>
      <p:pic>
        <p:nvPicPr>
          <p:cNvPr id="332" name="Graphique 331">
            <a:extLst>
              <a:ext uri="{FF2B5EF4-FFF2-40B4-BE49-F238E27FC236}">
                <a16:creationId xmlns:a16="http://schemas.microsoft.com/office/drawing/2014/main" id="{102A3CDF-9757-6A7B-88D9-9627D8D90856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6154244" y="2752027"/>
            <a:ext cx="609600" cy="609600"/>
          </a:xfrm>
          <a:prstGeom prst="rect">
            <a:avLst/>
          </a:prstGeom>
        </p:spPr>
      </p:pic>
      <p:pic>
        <p:nvPicPr>
          <p:cNvPr id="333" name="Graphique 332">
            <a:extLst>
              <a:ext uri="{FF2B5EF4-FFF2-40B4-BE49-F238E27FC236}">
                <a16:creationId xmlns:a16="http://schemas.microsoft.com/office/drawing/2014/main" id="{1AC5B6ED-9B21-C1E4-A4ED-2750DAE24396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7437266" y="2752027"/>
            <a:ext cx="609600" cy="609600"/>
          </a:xfrm>
          <a:prstGeom prst="rect">
            <a:avLst/>
          </a:prstGeom>
        </p:spPr>
      </p:pic>
      <p:pic>
        <p:nvPicPr>
          <p:cNvPr id="334" name="Graphique 333">
            <a:extLst>
              <a:ext uri="{FF2B5EF4-FFF2-40B4-BE49-F238E27FC236}">
                <a16:creationId xmlns:a16="http://schemas.microsoft.com/office/drawing/2014/main" id="{E66DFF9A-BF25-2C0B-AB20-D1C7FB0E70FE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0003310" y="2752027"/>
            <a:ext cx="609600" cy="609600"/>
          </a:xfrm>
          <a:prstGeom prst="rect">
            <a:avLst/>
          </a:prstGeom>
        </p:spPr>
      </p:pic>
      <p:pic>
        <p:nvPicPr>
          <p:cNvPr id="335" name="Graphique 334">
            <a:extLst>
              <a:ext uri="{FF2B5EF4-FFF2-40B4-BE49-F238E27FC236}">
                <a16:creationId xmlns:a16="http://schemas.microsoft.com/office/drawing/2014/main" id="{9C29C921-AEAB-5195-A952-6FCDD6287B25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4229711" y="2752027"/>
            <a:ext cx="609600" cy="609600"/>
          </a:xfrm>
          <a:prstGeom prst="rect">
            <a:avLst/>
          </a:prstGeom>
        </p:spPr>
      </p:pic>
      <p:pic>
        <p:nvPicPr>
          <p:cNvPr id="336" name="Graphique 335">
            <a:extLst>
              <a:ext uri="{FF2B5EF4-FFF2-40B4-BE49-F238E27FC236}">
                <a16:creationId xmlns:a16="http://schemas.microsoft.com/office/drawing/2014/main" id="{7581859E-B01B-31E6-562A-8537231C48F5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4871222" y="2752027"/>
            <a:ext cx="609600" cy="609600"/>
          </a:xfrm>
          <a:prstGeom prst="rect">
            <a:avLst/>
          </a:prstGeom>
        </p:spPr>
      </p:pic>
      <p:pic>
        <p:nvPicPr>
          <p:cNvPr id="337" name="Graphique 336">
            <a:extLst>
              <a:ext uri="{FF2B5EF4-FFF2-40B4-BE49-F238E27FC236}">
                <a16:creationId xmlns:a16="http://schemas.microsoft.com/office/drawing/2014/main" id="{A805F115-0EAB-3DF0-5CA0-8B04CAE3084D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6795755" y="3539184"/>
            <a:ext cx="609600" cy="609600"/>
          </a:xfrm>
          <a:prstGeom prst="rect">
            <a:avLst/>
          </a:prstGeom>
        </p:spPr>
      </p:pic>
      <p:pic>
        <p:nvPicPr>
          <p:cNvPr id="338" name="Graphique 337">
            <a:extLst>
              <a:ext uri="{FF2B5EF4-FFF2-40B4-BE49-F238E27FC236}">
                <a16:creationId xmlns:a16="http://schemas.microsoft.com/office/drawing/2014/main" id="{52B0DE71-20B8-19F9-6B20-815AC6BF6F7A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0644821" y="3539184"/>
            <a:ext cx="609600" cy="609600"/>
          </a:xfrm>
          <a:prstGeom prst="rect">
            <a:avLst/>
          </a:prstGeom>
        </p:spPr>
      </p:pic>
      <p:pic>
        <p:nvPicPr>
          <p:cNvPr id="339" name="Graphique 338">
            <a:extLst>
              <a:ext uri="{FF2B5EF4-FFF2-40B4-BE49-F238E27FC236}">
                <a16:creationId xmlns:a16="http://schemas.microsoft.com/office/drawing/2014/main" id="{9A6F2464-931C-369C-216D-5547614E343B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11286337" y="3539184"/>
            <a:ext cx="609600" cy="609600"/>
          </a:xfrm>
          <a:prstGeom prst="rect">
            <a:avLst/>
          </a:prstGeom>
        </p:spPr>
      </p:pic>
      <p:pic>
        <p:nvPicPr>
          <p:cNvPr id="340" name="Graphique 339">
            <a:extLst>
              <a:ext uri="{FF2B5EF4-FFF2-40B4-BE49-F238E27FC236}">
                <a16:creationId xmlns:a16="http://schemas.microsoft.com/office/drawing/2014/main" id="{20265F82-BAD3-EB39-60C4-34E03DC076AF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5512733" y="3539184"/>
            <a:ext cx="609600" cy="609600"/>
          </a:xfrm>
          <a:prstGeom prst="rect">
            <a:avLst/>
          </a:prstGeom>
        </p:spPr>
      </p:pic>
      <p:pic>
        <p:nvPicPr>
          <p:cNvPr id="341" name="Graphique 340">
            <a:extLst>
              <a:ext uri="{FF2B5EF4-FFF2-40B4-BE49-F238E27FC236}">
                <a16:creationId xmlns:a16="http://schemas.microsoft.com/office/drawing/2014/main" id="{54D60AB4-93DD-D81F-2A44-C6C645DCD71D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6154244" y="3539184"/>
            <a:ext cx="609600" cy="609600"/>
          </a:xfrm>
          <a:prstGeom prst="rect">
            <a:avLst/>
          </a:prstGeom>
        </p:spPr>
      </p:pic>
      <p:pic>
        <p:nvPicPr>
          <p:cNvPr id="342" name="Graphique 341">
            <a:extLst>
              <a:ext uri="{FF2B5EF4-FFF2-40B4-BE49-F238E27FC236}">
                <a16:creationId xmlns:a16="http://schemas.microsoft.com/office/drawing/2014/main" id="{C4307E6D-4D93-9D32-AF59-4B01D9286A30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2305178" y="3539184"/>
            <a:ext cx="609600" cy="609600"/>
          </a:xfrm>
          <a:prstGeom prst="rect">
            <a:avLst/>
          </a:prstGeom>
        </p:spPr>
      </p:pic>
      <p:pic>
        <p:nvPicPr>
          <p:cNvPr id="343" name="Graphique 342">
            <a:extLst>
              <a:ext uri="{FF2B5EF4-FFF2-40B4-BE49-F238E27FC236}">
                <a16:creationId xmlns:a16="http://schemas.microsoft.com/office/drawing/2014/main" id="{1608EF2A-BEB6-0AD5-F791-1638D66BA644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361799" y="3539184"/>
            <a:ext cx="609600" cy="609600"/>
          </a:xfrm>
          <a:prstGeom prst="rect">
            <a:avLst/>
          </a:prstGeom>
        </p:spPr>
      </p:pic>
      <p:pic>
        <p:nvPicPr>
          <p:cNvPr id="344" name="Graphique 343">
            <a:extLst>
              <a:ext uri="{FF2B5EF4-FFF2-40B4-BE49-F238E27FC236}">
                <a16:creationId xmlns:a16="http://schemas.microsoft.com/office/drawing/2014/main" id="{65CCA43C-7BD2-3CFB-4381-F3985D95C75B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8078777" y="3539184"/>
            <a:ext cx="609600" cy="609600"/>
          </a:xfrm>
          <a:prstGeom prst="rect">
            <a:avLst/>
          </a:prstGeom>
        </p:spPr>
      </p:pic>
      <p:pic>
        <p:nvPicPr>
          <p:cNvPr id="345" name="Graphique 344">
            <a:extLst>
              <a:ext uri="{FF2B5EF4-FFF2-40B4-BE49-F238E27FC236}">
                <a16:creationId xmlns:a16="http://schemas.microsoft.com/office/drawing/2014/main" id="{5F07E0FE-A8DC-BD09-6765-45C1C726B73B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1663667" y="3539184"/>
            <a:ext cx="609600" cy="609600"/>
          </a:xfrm>
          <a:prstGeom prst="rect">
            <a:avLst/>
          </a:prstGeom>
        </p:spPr>
      </p:pic>
      <p:pic>
        <p:nvPicPr>
          <p:cNvPr id="346" name="Graphique 345">
            <a:extLst>
              <a:ext uri="{FF2B5EF4-FFF2-40B4-BE49-F238E27FC236}">
                <a16:creationId xmlns:a16="http://schemas.microsoft.com/office/drawing/2014/main" id="{CE0D4DD4-3E93-C973-EDF9-85CA104E78C2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380645" y="3539184"/>
            <a:ext cx="609600" cy="609600"/>
          </a:xfrm>
          <a:prstGeom prst="rect">
            <a:avLst/>
          </a:prstGeom>
        </p:spPr>
      </p:pic>
      <p:pic>
        <p:nvPicPr>
          <p:cNvPr id="347" name="Graphique 346">
            <a:extLst>
              <a:ext uri="{FF2B5EF4-FFF2-40B4-BE49-F238E27FC236}">
                <a16:creationId xmlns:a16="http://schemas.microsoft.com/office/drawing/2014/main" id="{9E8E0592-9C7A-A46B-C40D-9C428EF9BAB2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720288" y="3539184"/>
            <a:ext cx="609600" cy="609600"/>
          </a:xfrm>
          <a:prstGeom prst="rect">
            <a:avLst/>
          </a:prstGeom>
        </p:spPr>
      </p:pic>
      <p:pic>
        <p:nvPicPr>
          <p:cNvPr id="348" name="Graphique 347">
            <a:extLst>
              <a:ext uri="{FF2B5EF4-FFF2-40B4-BE49-F238E27FC236}">
                <a16:creationId xmlns:a16="http://schemas.microsoft.com/office/drawing/2014/main" id="{92EAE598-F3CE-BDDF-1CCC-7FB3661CBEF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4871222" y="3539184"/>
            <a:ext cx="609600" cy="609600"/>
          </a:xfrm>
          <a:prstGeom prst="rect">
            <a:avLst/>
          </a:prstGeom>
        </p:spPr>
      </p:pic>
      <p:pic>
        <p:nvPicPr>
          <p:cNvPr id="349" name="Graphique 348">
            <a:extLst>
              <a:ext uri="{FF2B5EF4-FFF2-40B4-BE49-F238E27FC236}">
                <a16:creationId xmlns:a16="http://schemas.microsoft.com/office/drawing/2014/main" id="{57826D90-7966-8D76-FA8D-F53938C1114F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2946689" y="3539184"/>
            <a:ext cx="609600" cy="609600"/>
          </a:xfrm>
          <a:prstGeom prst="rect">
            <a:avLst/>
          </a:prstGeom>
        </p:spPr>
      </p:pic>
      <p:pic>
        <p:nvPicPr>
          <p:cNvPr id="350" name="Graphique 349">
            <a:extLst>
              <a:ext uri="{FF2B5EF4-FFF2-40B4-BE49-F238E27FC236}">
                <a16:creationId xmlns:a16="http://schemas.microsoft.com/office/drawing/2014/main" id="{10E2FDE5-5199-E5D0-4D8C-5A1F3A9AF7D9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0003310" y="3539184"/>
            <a:ext cx="609600" cy="609600"/>
          </a:xfrm>
          <a:prstGeom prst="rect">
            <a:avLst/>
          </a:prstGeom>
        </p:spPr>
      </p:pic>
      <p:pic>
        <p:nvPicPr>
          <p:cNvPr id="351" name="Graphique 350">
            <a:extLst>
              <a:ext uri="{FF2B5EF4-FFF2-40B4-BE49-F238E27FC236}">
                <a16:creationId xmlns:a16="http://schemas.microsoft.com/office/drawing/2014/main" id="{6A90A9E6-5730-BE40-5050-F6B439E94F29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022156" y="3539184"/>
            <a:ext cx="609600" cy="609600"/>
          </a:xfrm>
          <a:prstGeom prst="rect">
            <a:avLst/>
          </a:prstGeom>
        </p:spPr>
      </p:pic>
      <p:pic>
        <p:nvPicPr>
          <p:cNvPr id="352" name="Graphique 351">
            <a:extLst>
              <a:ext uri="{FF2B5EF4-FFF2-40B4-BE49-F238E27FC236}">
                <a16:creationId xmlns:a16="http://schemas.microsoft.com/office/drawing/2014/main" id="{026DE730-54A1-E571-7D08-0F13953816CC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3588200" y="3539184"/>
            <a:ext cx="609600" cy="609600"/>
          </a:xfrm>
          <a:prstGeom prst="rect">
            <a:avLst/>
          </a:prstGeom>
        </p:spPr>
      </p:pic>
      <p:pic>
        <p:nvPicPr>
          <p:cNvPr id="353" name="Graphique 352">
            <a:extLst>
              <a:ext uri="{FF2B5EF4-FFF2-40B4-BE49-F238E27FC236}">
                <a16:creationId xmlns:a16="http://schemas.microsoft.com/office/drawing/2014/main" id="{EDB64A8F-BBA0-143A-E5E6-A24C5F3779A2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7437266" y="3539184"/>
            <a:ext cx="609600" cy="609600"/>
          </a:xfrm>
          <a:prstGeom prst="rect">
            <a:avLst/>
          </a:prstGeom>
        </p:spPr>
      </p:pic>
      <p:pic>
        <p:nvPicPr>
          <p:cNvPr id="354" name="Graphique 353">
            <a:extLst>
              <a:ext uri="{FF2B5EF4-FFF2-40B4-BE49-F238E27FC236}">
                <a16:creationId xmlns:a16="http://schemas.microsoft.com/office/drawing/2014/main" id="{840F61EF-E3E9-0F8E-DE9E-13D11F2AE31A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229711" y="3539184"/>
            <a:ext cx="609600" cy="609600"/>
          </a:xfrm>
          <a:prstGeom prst="rect">
            <a:avLst/>
          </a:prstGeom>
        </p:spPr>
      </p:pic>
      <p:pic>
        <p:nvPicPr>
          <p:cNvPr id="355" name="Graphique 354">
            <a:extLst>
              <a:ext uri="{FF2B5EF4-FFF2-40B4-BE49-F238E27FC236}">
                <a16:creationId xmlns:a16="http://schemas.microsoft.com/office/drawing/2014/main" id="{78C2A0F9-3012-B9E7-AB31-7366E030BA00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862853" y="4326341"/>
            <a:ext cx="609600" cy="609600"/>
          </a:xfrm>
          <a:prstGeom prst="rect">
            <a:avLst/>
          </a:prstGeom>
        </p:spPr>
      </p:pic>
      <p:pic>
        <p:nvPicPr>
          <p:cNvPr id="356" name="Graphique 355">
            <a:extLst>
              <a:ext uri="{FF2B5EF4-FFF2-40B4-BE49-F238E27FC236}">
                <a16:creationId xmlns:a16="http://schemas.microsoft.com/office/drawing/2014/main" id="{9E6B4905-976A-A47C-2D06-ADC4047AE7D0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7651109" y="4326341"/>
            <a:ext cx="609600" cy="609600"/>
          </a:xfrm>
          <a:prstGeom prst="rect">
            <a:avLst/>
          </a:prstGeom>
        </p:spPr>
      </p:pic>
      <p:pic>
        <p:nvPicPr>
          <p:cNvPr id="357" name="Graphique 356">
            <a:extLst>
              <a:ext uri="{FF2B5EF4-FFF2-40B4-BE49-F238E27FC236}">
                <a16:creationId xmlns:a16="http://schemas.microsoft.com/office/drawing/2014/main" id="{33DC225C-E395-D54D-1731-39B5DF579253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3410005" y="4326341"/>
            <a:ext cx="609600" cy="609600"/>
          </a:xfrm>
          <a:prstGeom prst="rect">
            <a:avLst/>
          </a:prstGeom>
        </p:spPr>
      </p:pic>
      <p:pic>
        <p:nvPicPr>
          <p:cNvPr id="358" name="Graphique 357">
            <a:extLst>
              <a:ext uri="{FF2B5EF4-FFF2-40B4-BE49-F238E27FC236}">
                <a16:creationId xmlns:a16="http://schemas.microsoft.com/office/drawing/2014/main" id="{428E6892-9CC2-A3E5-85B8-F56DB9C45B15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5227621" y="4326341"/>
            <a:ext cx="609600" cy="609600"/>
          </a:xfrm>
          <a:prstGeom prst="rect">
            <a:avLst/>
          </a:prstGeom>
        </p:spPr>
      </p:pic>
      <p:pic>
        <p:nvPicPr>
          <p:cNvPr id="359" name="Graphique 358">
            <a:extLst>
              <a:ext uri="{FF2B5EF4-FFF2-40B4-BE49-F238E27FC236}">
                <a16:creationId xmlns:a16="http://schemas.microsoft.com/office/drawing/2014/main" id="{63BB9E8B-0BDF-8D6F-AF12-1646E3158F17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4015877" y="4326341"/>
            <a:ext cx="609600" cy="609600"/>
          </a:xfrm>
          <a:prstGeom prst="rect">
            <a:avLst/>
          </a:prstGeom>
        </p:spPr>
      </p:pic>
      <p:pic>
        <p:nvPicPr>
          <p:cNvPr id="360" name="Graphique 359">
            <a:extLst>
              <a:ext uri="{FF2B5EF4-FFF2-40B4-BE49-F238E27FC236}">
                <a16:creationId xmlns:a16="http://schemas.microsoft.com/office/drawing/2014/main" id="{B3B3FFE0-FBA6-79C7-D6AA-05FF0ABE7E59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2804133" y="4326341"/>
            <a:ext cx="609600" cy="609600"/>
          </a:xfrm>
          <a:prstGeom prst="rect">
            <a:avLst/>
          </a:prstGeom>
        </p:spPr>
      </p:pic>
      <p:pic>
        <p:nvPicPr>
          <p:cNvPr id="361" name="Graphique 360">
            <a:extLst>
              <a:ext uri="{FF2B5EF4-FFF2-40B4-BE49-F238E27FC236}">
                <a16:creationId xmlns:a16="http://schemas.microsoft.com/office/drawing/2014/main" id="{85ECD6AD-47A5-599D-2F3B-DA3C45A74401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380645" y="4326341"/>
            <a:ext cx="609600" cy="609600"/>
          </a:xfrm>
          <a:prstGeom prst="rect">
            <a:avLst/>
          </a:prstGeom>
        </p:spPr>
      </p:pic>
      <p:pic>
        <p:nvPicPr>
          <p:cNvPr id="362" name="Graphique 361">
            <a:extLst>
              <a:ext uri="{FF2B5EF4-FFF2-40B4-BE49-F238E27FC236}">
                <a16:creationId xmlns:a16="http://schemas.microsoft.com/office/drawing/2014/main" id="{1BA67C0F-BDD9-A193-546B-2B7D1D0AD61A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8256981" y="4326341"/>
            <a:ext cx="609600" cy="609600"/>
          </a:xfrm>
          <a:prstGeom prst="rect">
            <a:avLst/>
          </a:prstGeom>
        </p:spPr>
      </p:pic>
      <p:pic>
        <p:nvPicPr>
          <p:cNvPr id="363" name="Graphique 362">
            <a:extLst>
              <a:ext uri="{FF2B5EF4-FFF2-40B4-BE49-F238E27FC236}">
                <a16:creationId xmlns:a16="http://schemas.microsoft.com/office/drawing/2014/main" id="{59F09328-37F2-F7F3-6422-E21D5454F1B5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1592389" y="4326341"/>
            <a:ext cx="609600" cy="609600"/>
          </a:xfrm>
          <a:prstGeom prst="rect">
            <a:avLst/>
          </a:prstGeom>
        </p:spPr>
      </p:pic>
      <p:pic>
        <p:nvPicPr>
          <p:cNvPr id="364" name="Graphique 363">
            <a:extLst>
              <a:ext uri="{FF2B5EF4-FFF2-40B4-BE49-F238E27FC236}">
                <a16:creationId xmlns:a16="http://schemas.microsoft.com/office/drawing/2014/main" id="{72C1E56E-8574-FDCB-ACB0-3E7A97AE987B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10074597" y="4326341"/>
            <a:ext cx="609600" cy="609600"/>
          </a:xfrm>
          <a:prstGeom prst="rect">
            <a:avLst/>
          </a:prstGeom>
        </p:spPr>
      </p:pic>
      <p:pic>
        <p:nvPicPr>
          <p:cNvPr id="365" name="Graphique 364">
            <a:extLst>
              <a:ext uri="{FF2B5EF4-FFF2-40B4-BE49-F238E27FC236}">
                <a16:creationId xmlns:a16="http://schemas.microsoft.com/office/drawing/2014/main" id="{DE3D5308-07F2-E102-7B5A-969E0ADA4FF7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5833493" y="4326341"/>
            <a:ext cx="609600" cy="609600"/>
          </a:xfrm>
          <a:prstGeom prst="rect">
            <a:avLst/>
          </a:prstGeom>
        </p:spPr>
      </p:pic>
      <p:pic>
        <p:nvPicPr>
          <p:cNvPr id="366" name="Graphique 365">
            <a:extLst>
              <a:ext uri="{FF2B5EF4-FFF2-40B4-BE49-F238E27FC236}">
                <a16:creationId xmlns:a16="http://schemas.microsoft.com/office/drawing/2014/main" id="{E5CDBD4A-22D6-0BFD-A871-895A6ABFC992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6439365" y="4326341"/>
            <a:ext cx="609600" cy="609600"/>
          </a:xfrm>
          <a:prstGeom prst="rect">
            <a:avLst/>
          </a:prstGeom>
        </p:spPr>
      </p:pic>
      <p:pic>
        <p:nvPicPr>
          <p:cNvPr id="367" name="Graphique 366">
            <a:extLst>
              <a:ext uri="{FF2B5EF4-FFF2-40B4-BE49-F238E27FC236}">
                <a16:creationId xmlns:a16="http://schemas.microsoft.com/office/drawing/2014/main" id="{BE4372A2-8475-4D91-A3A7-A36E56729F25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2198261" y="4326341"/>
            <a:ext cx="609600" cy="609600"/>
          </a:xfrm>
          <a:prstGeom prst="rect">
            <a:avLst/>
          </a:prstGeom>
        </p:spPr>
      </p:pic>
      <p:pic>
        <p:nvPicPr>
          <p:cNvPr id="368" name="Graphique 367">
            <a:extLst>
              <a:ext uri="{FF2B5EF4-FFF2-40B4-BE49-F238E27FC236}">
                <a16:creationId xmlns:a16="http://schemas.microsoft.com/office/drawing/2014/main" id="{10B20450-B4F4-FB21-4075-F70347126ACE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986517" y="4326341"/>
            <a:ext cx="609600" cy="609600"/>
          </a:xfrm>
          <a:prstGeom prst="rect">
            <a:avLst/>
          </a:prstGeom>
        </p:spPr>
      </p:pic>
      <p:pic>
        <p:nvPicPr>
          <p:cNvPr id="369" name="Graphique 368">
            <a:extLst>
              <a:ext uri="{FF2B5EF4-FFF2-40B4-BE49-F238E27FC236}">
                <a16:creationId xmlns:a16="http://schemas.microsoft.com/office/drawing/2014/main" id="{2E3FB702-5F47-BBD9-0F02-8C7610C0A0AC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4621749" y="4326341"/>
            <a:ext cx="609600" cy="609600"/>
          </a:xfrm>
          <a:prstGeom prst="rect">
            <a:avLst/>
          </a:prstGeom>
        </p:spPr>
      </p:pic>
      <p:pic>
        <p:nvPicPr>
          <p:cNvPr id="370" name="Graphique 369">
            <a:extLst>
              <a:ext uri="{FF2B5EF4-FFF2-40B4-BE49-F238E27FC236}">
                <a16:creationId xmlns:a16="http://schemas.microsoft.com/office/drawing/2014/main" id="{AC28799E-BEE6-4938-20EB-69760318A3B0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7045237" y="4326341"/>
            <a:ext cx="609600" cy="609600"/>
          </a:xfrm>
          <a:prstGeom prst="rect">
            <a:avLst/>
          </a:prstGeom>
        </p:spPr>
      </p:pic>
      <p:pic>
        <p:nvPicPr>
          <p:cNvPr id="371" name="Graphique 370">
            <a:extLst>
              <a:ext uri="{FF2B5EF4-FFF2-40B4-BE49-F238E27FC236}">
                <a16:creationId xmlns:a16="http://schemas.microsoft.com/office/drawing/2014/main" id="{EF5C0A49-0237-7D26-CDC4-B84739CD18D0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10680469" y="4326341"/>
            <a:ext cx="609600" cy="609600"/>
          </a:xfrm>
          <a:prstGeom prst="rect">
            <a:avLst/>
          </a:prstGeom>
        </p:spPr>
      </p:pic>
      <p:pic>
        <p:nvPicPr>
          <p:cNvPr id="372" name="Graphique 371">
            <a:extLst>
              <a:ext uri="{FF2B5EF4-FFF2-40B4-BE49-F238E27FC236}">
                <a16:creationId xmlns:a16="http://schemas.microsoft.com/office/drawing/2014/main" id="{3A08ED68-7FBA-C355-85BB-1152223EE02C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9468725" y="4326341"/>
            <a:ext cx="609600" cy="609600"/>
          </a:xfrm>
          <a:prstGeom prst="rect">
            <a:avLst/>
          </a:prstGeom>
        </p:spPr>
      </p:pic>
      <p:pic>
        <p:nvPicPr>
          <p:cNvPr id="373" name="Graphique 372">
            <a:extLst>
              <a:ext uri="{FF2B5EF4-FFF2-40B4-BE49-F238E27FC236}">
                <a16:creationId xmlns:a16="http://schemas.microsoft.com/office/drawing/2014/main" id="{89C3BCD6-C467-42F4-9BB7-CBD6D7223481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11286337" y="4326341"/>
            <a:ext cx="609600" cy="609600"/>
          </a:xfrm>
          <a:prstGeom prst="rect">
            <a:avLst/>
          </a:prstGeom>
        </p:spPr>
      </p:pic>
      <p:pic>
        <p:nvPicPr>
          <p:cNvPr id="374" name="Graphique 373">
            <a:extLst>
              <a:ext uri="{FF2B5EF4-FFF2-40B4-BE49-F238E27FC236}">
                <a16:creationId xmlns:a16="http://schemas.microsoft.com/office/drawing/2014/main" id="{C7D67338-3CB1-B411-F6CE-C00D8003E442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380645" y="5113498"/>
            <a:ext cx="609600" cy="609600"/>
          </a:xfrm>
          <a:prstGeom prst="rect">
            <a:avLst/>
          </a:prstGeom>
        </p:spPr>
      </p:pic>
      <p:pic>
        <p:nvPicPr>
          <p:cNvPr id="375" name="Graphique 374">
            <a:extLst>
              <a:ext uri="{FF2B5EF4-FFF2-40B4-BE49-F238E27FC236}">
                <a16:creationId xmlns:a16="http://schemas.microsoft.com/office/drawing/2014/main" id="{4FD0CEC6-D34F-22C3-42CA-0DBBF4709A7B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986517" y="5113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BA71B051-27D4-1158-77EA-57A324CC7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0288" y="390556"/>
            <a:ext cx="609600" cy="6096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BC510D99-3C71-A498-96EC-2880E4BAA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6689" y="390556"/>
            <a:ext cx="609600" cy="6096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4A802316-43D7-6D67-6B9F-820D2C603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9711" y="390556"/>
            <a:ext cx="609600" cy="6096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3E024D5-93E9-9D0F-23E6-72CC43C364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2733" y="390556"/>
            <a:ext cx="609600" cy="6096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2A021E0E-4554-C8CA-AD91-640081C5C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645" y="390556"/>
            <a:ext cx="609600" cy="6096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30461212-ADBC-5FD7-E140-E5C31273C5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88200" y="390556"/>
            <a:ext cx="609600" cy="6096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75538016-9067-D3FC-E6FC-6313006AB2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71222" y="390556"/>
            <a:ext cx="609600" cy="6096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DAC17E62-18AF-ADC2-7CDD-5BB8FCCB15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95755" y="390556"/>
            <a:ext cx="609600" cy="60960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491D33BF-A8F3-57A4-5F68-26421C73F9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4244" y="390556"/>
            <a:ext cx="609600" cy="6096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EA6F846F-654B-5995-2A25-DD88B1817BD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37266" y="390556"/>
            <a:ext cx="609600" cy="6096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7DA9AF34-DE95-05A0-AE13-99029AFEB0F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8777" y="390556"/>
            <a:ext cx="609600" cy="60960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58B839F2-687D-1C4E-1114-2EE837681EE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63667" y="390556"/>
            <a:ext cx="609600" cy="60960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6A083449-0C4B-6D3A-E4CA-D01A4EF3121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05178" y="390556"/>
            <a:ext cx="609600" cy="609600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7C98655A-C86C-B081-7648-0EDEC63982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22156" y="390556"/>
            <a:ext cx="609600" cy="60960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0D7893FF-FAFC-536A-D07C-0A5D7017345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644821" y="390556"/>
            <a:ext cx="609600" cy="6096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8A6956E6-98ED-7B40-6EA3-09C5055465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86337" y="390556"/>
            <a:ext cx="609600" cy="609600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05EB3BF2-640C-B113-D114-C208DBD6819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361799" y="390556"/>
            <a:ext cx="609600" cy="60960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9CA27F26-12BC-8A64-BAC1-44FE1FB304B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003310" y="390556"/>
            <a:ext cx="609600" cy="60960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111DF09D-9729-1056-8449-7DA6378684C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229711" y="1177713"/>
            <a:ext cx="609600" cy="60960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C8A0EC0F-297E-4D56-906E-63BD13D8A2A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588200" y="1177713"/>
            <a:ext cx="609600" cy="6096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E7EC70F7-CE27-8ED0-163B-A6F4AEFBCFC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305178" y="1177713"/>
            <a:ext cx="609600" cy="6096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E82693D0-0CD1-091A-6F06-345A43BEABA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80645" y="1177713"/>
            <a:ext cx="609600" cy="60960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FC661D77-6FAC-7963-62E2-A97885E18FB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663667" y="1177713"/>
            <a:ext cx="609600" cy="609600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2383A1FC-4BBD-A74D-FA81-11EA6CCE295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22156" y="1177713"/>
            <a:ext cx="609600" cy="609600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A96F40B6-8606-03F3-4E05-C8D2509050B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71222" y="1177713"/>
            <a:ext cx="609600" cy="60960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8AFAC1C2-955B-FC43-7244-349ABC12384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946689" y="1177713"/>
            <a:ext cx="609600" cy="609600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EADF88DD-DECE-A724-60A8-C809C5F85A5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720288" y="1177713"/>
            <a:ext cx="609600" cy="6096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CFB87A43-A2AF-221B-C3C2-D6F9D6FA75E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154244" y="1177713"/>
            <a:ext cx="609600" cy="6096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946A784A-C7B7-9E76-587C-230BCECD37C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078777" y="1177713"/>
            <a:ext cx="609600" cy="6096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321FC8D8-72A5-B490-190E-46848270127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512733" y="1177713"/>
            <a:ext cx="609600" cy="6096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:a16="http://schemas.microsoft.com/office/drawing/2014/main" id="{0260284C-26AB-73CA-29A1-A0F7280EDD2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361799" y="1177713"/>
            <a:ext cx="609600" cy="6096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F3B3B923-6081-742E-D497-843A1D28FA98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437266" y="1177713"/>
            <a:ext cx="609600" cy="609600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BD8DE83A-4EFB-53E1-5352-5D940E191CF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795755" y="1177713"/>
            <a:ext cx="609600" cy="609600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2FA0636D-8635-D604-BECC-920FABFAE6D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1286337" y="1177713"/>
            <a:ext cx="609600" cy="609600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E5D6DA48-6591-7DD5-B9A4-6FBAA1165FD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0644821" y="1177713"/>
            <a:ext cx="609600" cy="609600"/>
          </a:xfrm>
          <a:prstGeom prst="rect">
            <a:avLst/>
          </a:prstGeom>
        </p:spPr>
      </p:pic>
      <p:pic>
        <p:nvPicPr>
          <p:cNvPr id="44" name="Graphique 43">
            <a:extLst>
              <a:ext uri="{FF2B5EF4-FFF2-40B4-BE49-F238E27FC236}">
                <a16:creationId xmlns:a16="http://schemas.microsoft.com/office/drawing/2014/main" id="{9860557B-A42C-4A80-3F1D-3671647168BE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003310" y="1177713"/>
            <a:ext cx="609600" cy="609600"/>
          </a:xfrm>
          <a:prstGeom prst="rect">
            <a:avLst/>
          </a:prstGeom>
        </p:spPr>
      </p:pic>
      <p:pic>
        <p:nvPicPr>
          <p:cNvPr id="45" name="Graphique 44">
            <a:extLst>
              <a:ext uri="{FF2B5EF4-FFF2-40B4-BE49-F238E27FC236}">
                <a16:creationId xmlns:a16="http://schemas.microsoft.com/office/drawing/2014/main" id="{F1518692-6C61-4AA8-D9C0-E1A28DBB6AC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512733" y="1964870"/>
            <a:ext cx="609600" cy="609600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id="{550D4854-6568-7CDC-286E-21FC15DE45FD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80645" y="1964870"/>
            <a:ext cx="609600" cy="609600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94B8C52C-DF73-D11F-0B7B-42DDF2D6DEE2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871222" y="1964870"/>
            <a:ext cx="609600" cy="609600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34DD7048-3C8B-8B25-A663-35D01909CEE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022156" y="1964870"/>
            <a:ext cx="609600" cy="609600"/>
          </a:xfrm>
          <a:prstGeom prst="rect">
            <a:avLst/>
          </a:prstGeom>
        </p:spPr>
      </p:pic>
      <p:pic>
        <p:nvPicPr>
          <p:cNvPr id="49" name="Graphique 48">
            <a:extLst>
              <a:ext uri="{FF2B5EF4-FFF2-40B4-BE49-F238E27FC236}">
                <a16:creationId xmlns:a16="http://schemas.microsoft.com/office/drawing/2014/main" id="{5520B329-AE78-0F69-34AA-DC3EE9240B7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663667" y="1964870"/>
            <a:ext cx="609600" cy="609600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id="{E2C3F434-7EB2-6578-E5EF-DA3D1BFD156B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946689" y="1964870"/>
            <a:ext cx="609600" cy="609600"/>
          </a:xfrm>
          <a:prstGeom prst="rect">
            <a:avLst/>
          </a:prstGeom>
        </p:spPr>
      </p:pic>
      <p:pic>
        <p:nvPicPr>
          <p:cNvPr id="51" name="Graphique 50">
            <a:extLst>
              <a:ext uri="{FF2B5EF4-FFF2-40B4-BE49-F238E27FC236}">
                <a16:creationId xmlns:a16="http://schemas.microsoft.com/office/drawing/2014/main" id="{10948CAD-954F-174B-2963-E5D345D7C5CF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588200" y="1964870"/>
            <a:ext cx="609600" cy="609600"/>
          </a:xfrm>
          <a:prstGeom prst="rect">
            <a:avLst/>
          </a:prstGeom>
        </p:spPr>
      </p:pic>
      <p:pic>
        <p:nvPicPr>
          <p:cNvPr id="52" name="Graphique 51">
            <a:extLst>
              <a:ext uri="{FF2B5EF4-FFF2-40B4-BE49-F238E27FC236}">
                <a16:creationId xmlns:a16="http://schemas.microsoft.com/office/drawing/2014/main" id="{A014B97F-188C-5B8F-59B6-D1CA20089E24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229711" y="1964870"/>
            <a:ext cx="609600" cy="609600"/>
          </a:xfrm>
          <a:prstGeom prst="rect">
            <a:avLst/>
          </a:prstGeom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C086C20C-6185-7DBC-90E6-247C938776D3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437266" y="1964870"/>
            <a:ext cx="609600" cy="609600"/>
          </a:xfrm>
          <a:prstGeom prst="rect">
            <a:avLst/>
          </a:prstGeom>
        </p:spPr>
      </p:pic>
      <p:pic>
        <p:nvPicPr>
          <p:cNvPr id="54" name="Graphique 53">
            <a:extLst>
              <a:ext uri="{FF2B5EF4-FFF2-40B4-BE49-F238E27FC236}">
                <a16:creationId xmlns:a16="http://schemas.microsoft.com/office/drawing/2014/main" id="{439BB03D-A29D-D4B5-FE6E-F74E33808219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2305178" y="1964870"/>
            <a:ext cx="609600" cy="609600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84A22B66-D109-D294-A1F3-FF121F3FA62F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795755" y="1964870"/>
            <a:ext cx="609600" cy="609600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id="{A9001F8C-6021-4C55-574E-1BE58CBDDE5C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003310" y="1964870"/>
            <a:ext cx="609600" cy="609600"/>
          </a:xfrm>
          <a:prstGeom prst="rect">
            <a:avLst/>
          </a:prstGeom>
        </p:spPr>
      </p:pic>
      <p:pic>
        <p:nvPicPr>
          <p:cNvPr id="57" name="Graphique 56">
            <a:extLst>
              <a:ext uri="{FF2B5EF4-FFF2-40B4-BE49-F238E27FC236}">
                <a16:creationId xmlns:a16="http://schemas.microsoft.com/office/drawing/2014/main" id="{48A33DAA-0D3A-2405-1A75-B58E6D22A5D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720288" y="1964870"/>
            <a:ext cx="609600" cy="609600"/>
          </a:xfrm>
          <a:prstGeom prst="rect">
            <a:avLst/>
          </a:prstGeom>
        </p:spPr>
      </p:pic>
      <p:pic>
        <p:nvPicPr>
          <p:cNvPr id="58" name="Graphique 57">
            <a:extLst>
              <a:ext uri="{FF2B5EF4-FFF2-40B4-BE49-F238E27FC236}">
                <a16:creationId xmlns:a16="http://schemas.microsoft.com/office/drawing/2014/main" id="{795FF86C-8BE1-BF4E-DE8D-15A5637DF59E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6154244" y="1964870"/>
            <a:ext cx="609600" cy="609600"/>
          </a:xfrm>
          <a:prstGeom prst="rect">
            <a:avLst/>
          </a:prstGeom>
        </p:spPr>
      </p:pic>
      <p:pic>
        <p:nvPicPr>
          <p:cNvPr id="59" name="Graphique 58">
            <a:extLst>
              <a:ext uri="{FF2B5EF4-FFF2-40B4-BE49-F238E27FC236}">
                <a16:creationId xmlns:a16="http://schemas.microsoft.com/office/drawing/2014/main" id="{7A764093-B1AF-0A96-F72B-C206033E293C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078777" y="1964870"/>
            <a:ext cx="609600" cy="609600"/>
          </a:xfrm>
          <a:prstGeom prst="rect">
            <a:avLst/>
          </a:prstGeom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81E5B7F6-4EF0-DBA2-84B2-4D9E02B5236A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1286337" y="1964870"/>
            <a:ext cx="609600" cy="609600"/>
          </a:xfrm>
          <a:prstGeom prst="rect">
            <a:avLst/>
          </a:prstGeom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94505BC5-2399-5D93-8FA8-E3FBCB57ADC5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0644821" y="1964870"/>
            <a:ext cx="609600" cy="609600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79CAF22A-257D-3315-F59F-B3C38A930039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9361799" y="1964870"/>
            <a:ext cx="609600" cy="609600"/>
          </a:xfrm>
          <a:prstGeom prst="rect">
            <a:avLst/>
          </a:prstGeom>
        </p:spPr>
      </p:pic>
      <p:pic>
        <p:nvPicPr>
          <p:cNvPr id="63" name="Graphique 62">
            <a:extLst>
              <a:ext uri="{FF2B5EF4-FFF2-40B4-BE49-F238E27FC236}">
                <a16:creationId xmlns:a16="http://schemas.microsoft.com/office/drawing/2014/main" id="{4BE90986-C649-EC21-F2F4-CB3D43863CBE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8720288" y="2752027"/>
            <a:ext cx="609600" cy="609600"/>
          </a:xfrm>
          <a:prstGeom prst="rect">
            <a:avLst/>
          </a:prstGeom>
        </p:spPr>
      </p:pic>
      <p:pic>
        <p:nvPicPr>
          <p:cNvPr id="128" name="Graphique 127">
            <a:extLst>
              <a:ext uri="{FF2B5EF4-FFF2-40B4-BE49-F238E27FC236}">
                <a16:creationId xmlns:a16="http://schemas.microsoft.com/office/drawing/2014/main" id="{BB78B043-C722-1264-6DDD-3FD60F80CF87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380645" y="2752027"/>
            <a:ext cx="609600" cy="609600"/>
          </a:xfrm>
          <a:prstGeom prst="rect">
            <a:avLst/>
          </a:prstGeom>
        </p:spPr>
      </p:pic>
      <p:pic>
        <p:nvPicPr>
          <p:cNvPr id="129" name="Graphique 128">
            <a:extLst>
              <a:ext uri="{FF2B5EF4-FFF2-40B4-BE49-F238E27FC236}">
                <a16:creationId xmlns:a16="http://schemas.microsoft.com/office/drawing/2014/main" id="{E1633C71-CD67-D978-BE37-4A1EF657D55F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1663667" y="2752027"/>
            <a:ext cx="609600" cy="609600"/>
          </a:xfrm>
          <a:prstGeom prst="rect">
            <a:avLst/>
          </a:prstGeom>
        </p:spPr>
      </p:pic>
      <p:pic>
        <p:nvPicPr>
          <p:cNvPr id="131" name="Graphique 130">
            <a:extLst>
              <a:ext uri="{FF2B5EF4-FFF2-40B4-BE49-F238E27FC236}">
                <a16:creationId xmlns:a16="http://schemas.microsoft.com/office/drawing/2014/main" id="{0F395221-F16C-07F6-8610-ADC839C7E3A0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9361799" y="2752027"/>
            <a:ext cx="609600" cy="609600"/>
          </a:xfrm>
          <a:prstGeom prst="rect">
            <a:avLst/>
          </a:prstGeom>
        </p:spPr>
      </p:pic>
      <p:pic>
        <p:nvPicPr>
          <p:cNvPr id="133" name="Graphique 132">
            <a:extLst>
              <a:ext uri="{FF2B5EF4-FFF2-40B4-BE49-F238E27FC236}">
                <a16:creationId xmlns:a16="http://schemas.microsoft.com/office/drawing/2014/main" id="{72E054B2-2833-2EFE-D413-38B16A146A55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8078777" y="2752027"/>
            <a:ext cx="609600" cy="609600"/>
          </a:xfrm>
          <a:prstGeom prst="rect">
            <a:avLst/>
          </a:prstGeom>
        </p:spPr>
      </p:pic>
      <p:pic>
        <p:nvPicPr>
          <p:cNvPr id="135" name="Graphique 134">
            <a:extLst>
              <a:ext uri="{FF2B5EF4-FFF2-40B4-BE49-F238E27FC236}">
                <a16:creationId xmlns:a16="http://schemas.microsoft.com/office/drawing/2014/main" id="{98A87A73-E9C8-2526-19A8-D620976F6BC9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10644821" y="2752027"/>
            <a:ext cx="609600" cy="609600"/>
          </a:xfrm>
          <a:prstGeom prst="rect">
            <a:avLst/>
          </a:prstGeom>
        </p:spPr>
      </p:pic>
      <p:pic>
        <p:nvPicPr>
          <p:cNvPr id="137" name="Graphique 136">
            <a:extLst>
              <a:ext uri="{FF2B5EF4-FFF2-40B4-BE49-F238E27FC236}">
                <a16:creationId xmlns:a16="http://schemas.microsoft.com/office/drawing/2014/main" id="{EC16CD4E-9829-AF06-88CC-862BCFDB5FC1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3588200" y="2752027"/>
            <a:ext cx="609600" cy="609600"/>
          </a:xfrm>
          <a:prstGeom prst="rect">
            <a:avLst/>
          </a:prstGeom>
        </p:spPr>
      </p:pic>
      <p:pic>
        <p:nvPicPr>
          <p:cNvPr id="139" name="Graphique 138">
            <a:extLst>
              <a:ext uri="{FF2B5EF4-FFF2-40B4-BE49-F238E27FC236}">
                <a16:creationId xmlns:a16="http://schemas.microsoft.com/office/drawing/2014/main" id="{9D088606-B41C-50B9-E556-1B33E81B3146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1286337" y="2752027"/>
            <a:ext cx="609600" cy="609600"/>
          </a:xfrm>
          <a:prstGeom prst="rect">
            <a:avLst/>
          </a:prstGeom>
        </p:spPr>
      </p:pic>
      <p:pic>
        <p:nvPicPr>
          <p:cNvPr id="141" name="Graphique 140">
            <a:extLst>
              <a:ext uri="{FF2B5EF4-FFF2-40B4-BE49-F238E27FC236}">
                <a16:creationId xmlns:a16="http://schemas.microsoft.com/office/drawing/2014/main" id="{80FD2FA3-A1D3-A16B-6594-D69E0D4B3DE5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5512733" y="2752027"/>
            <a:ext cx="609600" cy="609600"/>
          </a:xfrm>
          <a:prstGeom prst="rect">
            <a:avLst/>
          </a:prstGeom>
        </p:spPr>
      </p:pic>
      <p:pic>
        <p:nvPicPr>
          <p:cNvPr id="143" name="Graphique 142">
            <a:extLst>
              <a:ext uri="{FF2B5EF4-FFF2-40B4-BE49-F238E27FC236}">
                <a16:creationId xmlns:a16="http://schemas.microsoft.com/office/drawing/2014/main" id="{7B857BA6-7F60-6F29-B313-E5FF520EBA07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6795755" y="2752027"/>
            <a:ext cx="609600" cy="609600"/>
          </a:xfrm>
          <a:prstGeom prst="rect">
            <a:avLst/>
          </a:prstGeom>
        </p:spPr>
      </p:pic>
      <p:pic>
        <p:nvPicPr>
          <p:cNvPr id="145" name="Graphique 144">
            <a:extLst>
              <a:ext uri="{FF2B5EF4-FFF2-40B4-BE49-F238E27FC236}">
                <a16:creationId xmlns:a16="http://schemas.microsoft.com/office/drawing/2014/main" id="{2FD00E16-D9C6-42BF-226B-DA3675D98F4D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2305178" y="2752027"/>
            <a:ext cx="609600" cy="609600"/>
          </a:xfrm>
          <a:prstGeom prst="rect">
            <a:avLst/>
          </a:prstGeom>
        </p:spPr>
      </p:pic>
      <p:pic>
        <p:nvPicPr>
          <p:cNvPr id="147" name="Graphique 146">
            <a:extLst>
              <a:ext uri="{FF2B5EF4-FFF2-40B4-BE49-F238E27FC236}">
                <a16:creationId xmlns:a16="http://schemas.microsoft.com/office/drawing/2014/main" id="{F8BE3D66-7C4A-CBA4-1CA6-720949165161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022156" y="2752027"/>
            <a:ext cx="609600" cy="609600"/>
          </a:xfrm>
          <a:prstGeom prst="rect">
            <a:avLst/>
          </a:prstGeom>
        </p:spPr>
      </p:pic>
      <p:pic>
        <p:nvPicPr>
          <p:cNvPr id="149" name="Graphique 148">
            <a:extLst>
              <a:ext uri="{FF2B5EF4-FFF2-40B4-BE49-F238E27FC236}">
                <a16:creationId xmlns:a16="http://schemas.microsoft.com/office/drawing/2014/main" id="{0D8DC299-F02A-8ED8-69A6-C260639D00C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2946689" y="2752027"/>
            <a:ext cx="609600" cy="609600"/>
          </a:xfrm>
          <a:prstGeom prst="rect">
            <a:avLst/>
          </a:prstGeom>
        </p:spPr>
      </p:pic>
      <p:pic>
        <p:nvPicPr>
          <p:cNvPr id="151" name="Graphique 150">
            <a:extLst>
              <a:ext uri="{FF2B5EF4-FFF2-40B4-BE49-F238E27FC236}">
                <a16:creationId xmlns:a16="http://schemas.microsoft.com/office/drawing/2014/main" id="{288CE211-16BE-11F6-984B-1EE0B7BB0CCE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6154244" y="2752027"/>
            <a:ext cx="609600" cy="609600"/>
          </a:xfrm>
          <a:prstGeom prst="rect">
            <a:avLst/>
          </a:prstGeom>
        </p:spPr>
      </p:pic>
      <p:pic>
        <p:nvPicPr>
          <p:cNvPr id="153" name="Graphique 152">
            <a:extLst>
              <a:ext uri="{FF2B5EF4-FFF2-40B4-BE49-F238E27FC236}">
                <a16:creationId xmlns:a16="http://schemas.microsoft.com/office/drawing/2014/main" id="{686E2D5D-8BAE-DCE2-4BF1-7E7888F2E5AF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7437266" y="2752027"/>
            <a:ext cx="609600" cy="609600"/>
          </a:xfrm>
          <a:prstGeom prst="rect">
            <a:avLst/>
          </a:prstGeom>
        </p:spPr>
      </p:pic>
      <p:pic>
        <p:nvPicPr>
          <p:cNvPr id="155" name="Graphique 154">
            <a:extLst>
              <a:ext uri="{FF2B5EF4-FFF2-40B4-BE49-F238E27FC236}">
                <a16:creationId xmlns:a16="http://schemas.microsoft.com/office/drawing/2014/main" id="{A487EB7E-9FB4-3E64-C7E7-272E3FC57ADB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0003310" y="2752027"/>
            <a:ext cx="609600" cy="609600"/>
          </a:xfrm>
          <a:prstGeom prst="rect">
            <a:avLst/>
          </a:prstGeom>
        </p:spPr>
      </p:pic>
      <p:pic>
        <p:nvPicPr>
          <p:cNvPr id="157" name="Graphique 156">
            <a:extLst>
              <a:ext uri="{FF2B5EF4-FFF2-40B4-BE49-F238E27FC236}">
                <a16:creationId xmlns:a16="http://schemas.microsoft.com/office/drawing/2014/main" id="{F90EB6B8-0549-087F-F1EF-18F07A2E1D20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4229711" y="2752027"/>
            <a:ext cx="609600" cy="609600"/>
          </a:xfrm>
          <a:prstGeom prst="rect">
            <a:avLst/>
          </a:prstGeom>
        </p:spPr>
      </p:pic>
      <p:pic>
        <p:nvPicPr>
          <p:cNvPr id="159" name="Graphique 158">
            <a:extLst>
              <a:ext uri="{FF2B5EF4-FFF2-40B4-BE49-F238E27FC236}">
                <a16:creationId xmlns:a16="http://schemas.microsoft.com/office/drawing/2014/main" id="{076155D9-CDAD-F6AF-FA2D-A9ED09A1B96F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4871222" y="2752027"/>
            <a:ext cx="609600" cy="609600"/>
          </a:xfrm>
          <a:prstGeom prst="rect">
            <a:avLst/>
          </a:prstGeom>
        </p:spPr>
      </p:pic>
      <p:pic>
        <p:nvPicPr>
          <p:cNvPr id="161" name="Graphique 160">
            <a:extLst>
              <a:ext uri="{FF2B5EF4-FFF2-40B4-BE49-F238E27FC236}">
                <a16:creationId xmlns:a16="http://schemas.microsoft.com/office/drawing/2014/main" id="{7062BC5F-11DE-F588-01EF-D7B655F6AEC1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6795755" y="3539184"/>
            <a:ext cx="609600" cy="609600"/>
          </a:xfrm>
          <a:prstGeom prst="rect">
            <a:avLst/>
          </a:prstGeom>
        </p:spPr>
      </p:pic>
      <p:pic>
        <p:nvPicPr>
          <p:cNvPr id="163" name="Graphique 162">
            <a:extLst>
              <a:ext uri="{FF2B5EF4-FFF2-40B4-BE49-F238E27FC236}">
                <a16:creationId xmlns:a16="http://schemas.microsoft.com/office/drawing/2014/main" id="{52592127-9C71-14C2-E7DC-60EB8EAB831A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0644821" y="3539184"/>
            <a:ext cx="609600" cy="609600"/>
          </a:xfrm>
          <a:prstGeom prst="rect">
            <a:avLst/>
          </a:prstGeom>
        </p:spPr>
      </p:pic>
      <p:pic>
        <p:nvPicPr>
          <p:cNvPr id="165" name="Graphique 164">
            <a:extLst>
              <a:ext uri="{FF2B5EF4-FFF2-40B4-BE49-F238E27FC236}">
                <a16:creationId xmlns:a16="http://schemas.microsoft.com/office/drawing/2014/main" id="{0C099C58-84BC-DB12-0AAD-77051562D13C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11286337" y="3539184"/>
            <a:ext cx="609600" cy="609600"/>
          </a:xfrm>
          <a:prstGeom prst="rect">
            <a:avLst/>
          </a:prstGeom>
        </p:spPr>
      </p:pic>
      <p:pic>
        <p:nvPicPr>
          <p:cNvPr id="167" name="Graphique 166">
            <a:extLst>
              <a:ext uri="{FF2B5EF4-FFF2-40B4-BE49-F238E27FC236}">
                <a16:creationId xmlns:a16="http://schemas.microsoft.com/office/drawing/2014/main" id="{A97BB617-E434-D075-BD73-65B0FCF8E7D2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5512733" y="3539184"/>
            <a:ext cx="609600" cy="609600"/>
          </a:xfrm>
          <a:prstGeom prst="rect">
            <a:avLst/>
          </a:prstGeom>
        </p:spPr>
      </p:pic>
      <p:pic>
        <p:nvPicPr>
          <p:cNvPr id="169" name="Graphique 168">
            <a:extLst>
              <a:ext uri="{FF2B5EF4-FFF2-40B4-BE49-F238E27FC236}">
                <a16:creationId xmlns:a16="http://schemas.microsoft.com/office/drawing/2014/main" id="{970B6C72-633D-0CE5-8173-2332343B6161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6154244" y="3539184"/>
            <a:ext cx="609600" cy="609600"/>
          </a:xfrm>
          <a:prstGeom prst="rect">
            <a:avLst/>
          </a:prstGeom>
        </p:spPr>
      </p:pic>
      <p:pic>
        <p:nvPicPr>
          <p:cNvPr id="171" name="Graphique 170">
            <a:extLst>
              <a:ext uri="{FF2B5EF4-FFF2-40B4-BE49-F238E27FC236}">
                <a16:creationId xmlns:a16="http://schemas.microsoft.com/office/drawing/2014/main" id="{80E27EAE-D162-037D-0C06-7E195B5F69C2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2305178" y="3539184"/>
            <a:ext cx="609600" cy="609600"/>
          </a:xfrm>
          <a:prstGeom prst="rect">
            <a:avLst/>
          </a:prstGeom>
        </p:spPr>
      </p:pic>
      <p:pic>
        <p:nvPicPr>
          <p:cNvPr id="173" name="Graphique 172">
            <a:extLst>
              <a:ext uri="{FF2B5EF4-FFF2-40B4-BE49-F238E27FC236}">
                <a16:creationId xmlns:a16="http://schemas.microsoft.com/office/drawing/2014/main" id="{C9D8FD4C-48B1-42A4-2FF1-DA8B4EA55EC8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361799" y="3539184"/>
            <a:ext cx="609600" cy="609600"/>
          </a:xfrm>
          <a:prstGeom prst="rect">
            <a:avLst/>
          </a:prstGeom>
        </p:spPr>
      </p:pic>
      <p:pic>
        <p:nvPicPr>
          <p:cNvPr id="175" name="Graphique 174">
            <a:extLst>
              <a:ext uri="{FF2B5EF4-FFF2-40B4-BE49-F238E27FC236}">
                <a16:creationId xmlns:a16="http://schemas.microsoft.com/office/drawing/2014/main" id="{614D6344-4B9D-C229-D6E9-762CF51711A6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8078777" y="3539184"/>
            <a:ext cx="609600" cy="609600"/>
          </a:xfrm>
          <a:prstGeom prst="rect">
            <a:avLst/>
          </a:prstGeom>
        </p:spPr>
      </p:pic>
      <p:pic>
        <p:nvPicPr>
          <p:cNvPr id="177" name="Graphique 176">
            <a:extLst>
              <a:ext uri="{FF2B5EF4-FFF2-40B4-BE49-F238E27FC236}">
                <a16:creationId xmlns:a16="http://schemas.microsoft.com/office/drawing/2014/main" id="{9912C257-9B70-BE0D-5F61-C3558F2B6736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1663667" y="3539184"/>
            <a:ext cx="609600" cy="609600"/>
          </a:xfrm>
          <a:prstGeom prst="rect">
            <a:avLst/>
          </a:prstGeom>
        </p:spPr>
      </p:pic>
      <p:pic>
        <p:nvPicPr>
          <p:cNvPr id="179" name="Graphique 178">
            <a:extLst>
              <a:ext uri="{FF2B5EF4-FFF2-40B4-BE49-F238E27FC236}">
                <a16:creationId xmlns:a16="http://schemas.microsoft.com/office/drawing/2014/main" id="{A05E568C-5AC4-565E-BDFC-0ACC9ACCC878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380645" y="3539184"/>
            <a:ext cx="609600" cy="609600"/>
          </a:xfrm>
          <a:prstGeom prst="rect">
            <a:avLst/>
          </a:prstGeom>
        </p:spPr>
      </p:pic>
      <p:pic>
        <p:nvPicPr>
          <p:cNvPr id="181" name="Graphique 180">
            <a:extLst>
              <a:ext uri="{FF2B5EF4-FFF2-40B4-BE49-F238E27FC236}">
                <a16:creationId xmlns:a16="http://schemas.microsoft.com/office/drawing/2014/main" id="{33C54220-67CE-2A08-885B-93327C99ED75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720288" y="3539184"/>
            <a:ext cx="609600" cy="609600"/>
          </a:xfrm>
          <a:prstGeom prst="rect">
            <a:avLst/>
          </a:prstGeom>
        </p:spPr>
      </p:pic>
      <p:pic>
        <p:nvPicPr>
          <p:cNvPr id="183" name="Graphique 182">
            <a:extLst>
              <a:ext uri="{FF2B5EF4-FFF2-40B4-BE49-F238E27FC236}">
                <a16:creationId xmlns:a16="http://schemas.microsoft.com/office/drawing/2014/main" id="{609E9AB0-20CD-7532-EAED-D5F3CBE0B741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4871222" y="3539184"/>
            <a:ext cx="609600" cy="609600"/>
          </a:xfrm>
          <a:prstGeom prst="rect">
            <a:avLst/>
          </a:prstGeom>
        </p:spPr>
      </p:pic>
      <p:pic>
        <p:nvPicPr>
          <p:cNvPr id="185" name="Graphique 184">
            <a:extLst>
              <a:ext uri="{FF2B5EF4-FFF2-40B4-BE49-F238E27FC236}">
                <a16:creationId xmlns:a16="http://schemas.microsoft.com/office/drawing/2014/main" id="{EB0B724A-57A5-ADE8-0495-1B40EE6EBD80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2946689" y="3539184"/>
            <a:ext cx="609600" cy="609600"/>
          </a:xfrm>
          <a:prstGeom prst="rect">
            <a:avLst/>
          </a:prstGeom>
        </p:spPr>
      </p:pic>
      <p:pic>
        <p:nvPicPr>
          <p:cNvPr id="187" name="Graphique 186">
            <a:extLst>
              <a:ext uri="{FF2B5EF4-FFF2-40B4-BE49-F238E27FC236}">
                <a16:creationId xmlns:a16="http://schemas.microsoft.com/office/drawing/2014/main" id="{42AFD183-ED95-1F48-275B-FD2F44DC0E04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0003310" y="3539184"/>
            <a:ext cx="609600" cy="609600"/>
          </a:xfrm>
          <a:prstGeom prst="rect">
            <a:avLst/>
          </a:prstGeom>
        </p:spPr>
      </p:pic>
      <p:pic>
        <p:nvPicPr>
          <p:cNvPr id="189" name="Graphique 188">
            <a:extLst>
              <a:ext uri="{FF2B5EF4-FFF2-40B4-BE49-F238E27FC236}">
                <a16:creationId xmlns:a16="http://schemas.microsoft.com/office/drawing/2014/main" id="{9CD681F8-FBA9-03A1-1B8A-3B61EA911942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022156" y="3539184"/>
            <a:ext cx="609600" cy="609600"/>
          </a:xfrm>
          <a:prstGeom prst="rect">
            <a:avLst/>
          </a:prstGeom>
        </p:spPr>
      </p:pic>
      <p:pic>
        <p:nvPicPr>
          <p:cNvPr id="191" name="Graphique 190">
            <a:extLst>
              <a:ext uri="{FF2B5EF4-FFF2-40B4-BE49-F238E27FC236}">
                <a16:creationId xmlns:a16="http://schemas.microsoft.com/office/drawing/2014/main" id="{1982A037-2C8C-6B9E-B7C5-93C69DF13E8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3588200" y="3539184"/>
            <a:ext cx="609600" cy="609600"/>
          </a:xfrm>
          <a:prstGeom prst="rect">
            <a:avLst/>
          </a:prstGeom>
        </p:spPr>
      </p:pic>
      <p:pic>
        <p:nvPicPr>
          <p:cNvPr id="193" name="Graphique 192">
            <a:extLst>
              <a:ext uri="{FF2B5EF4-FFF2-40B4-BE49-F238E27FC236}">
                <a16:creationId xmlns:a16="http://schemas.microsoft.com/office/drawing/2014/main" id="{44D1B17F-B578-B003-BFD9-11F78767383F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7437266" y="3539184"/>
            <a:ext cx="609600" cy="609600"/>
          </a:xfrm>
          <a:prstGeom prst="rect">
            <a:avLst/>
          </a:prstGeom>
        </p:spPr>
      </p:pic>
      <p:pic>
        <p:nvPicPr>
          <p:cNvPr id="195" name="Graphique 194">
            <a:extLst>
              <a:ext uri="{FF2B5EF4-FFF2-40B4-BE49-F238E27FC236}">
                <a16:creationId xmlns:a16="http://schemas.microsoft.com/office/drawing/2014/main" id="{262ECD0A-8F82-4952-B3F1-BB62FCAFE915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229711" y="3539184"/>
            <a:ext cx="609600" cy="609600"/>
          </a:xfrm>
          <a:prstGeom prst="rect">
            <a:avLst/>
          </a:prstGeom>
        </p:spPr>
      </p:pic>
      <p:pic>
        <p:nvPicPr>
          <p:cNvPr id="197" name="Graphique 196">
            <a:extLst>
              <a:ext uri="{FF2B5EF4-FFF2-40B4-BE49-F238E27FC236}">
                <a16:creationId xmlns:a16="http://schemas.microsoft.com/office/drawing/2014/main" id="{E58C581E-7793-8DB7-6425-F93A4E4CBBE7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8862853" y="4326341"/>
            <a:ext cx="609600" cy="609600"/>
          </a:xfrm>
          <a:prstGeom prst="rect">
            <a:avLst/>
          </a:prstGeom>
        </p:spPr>
      </p:pic>
      <p:pic>
        <p:nvPicPr>
          <p:cNvPr id="199" name="Graphique 198">
            <a:extLst>
              <a:ext uri="{FF2B5EF4-FFF2-40B4-BE49-F238E27FC236}">
                <a16:creationId xmlns:a16="http://schemas.microsoft.com/office/drawing/2014/main" id="{7DA03997-AA4D-B844-7BD0-1D19AD4B00B1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7651109" y="4326341"/>
            <a:ext cx="609600" cy="609600"/>
          </a:xfrm>
          <a:prstGeom prst="rect">
            <a:avLst/>
          </a:prstGeom>
        </p:spPr>
      </p:pic>
      <p:pic>
        <p:nvPicPr>
          <p:cNvPr id="201" name="Graphique 200">
            <a:extLst>
              <a:ext uri="{FF2B5EF4-FFF2-40B4-BE49-F238E27FC236}">
                <a16:creationId xmlns:a16="http://schemas.microsoft.com/office/drawing/2014/main" id="{8FF689E5-315E-C7CA-088F-2A77CCF11249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3410005" y="4326341"/>
            <a:ext cx="609600" cy="609600"/>
          </a:xfrm>
          <a:prstGeom prst="rect">
            <a:avLst/>
          </a:prstGeom>
        </p:spPr>
      </p:pic>
      <p:pic>
        <p:nvPicPr>
          <p:cNvPr id="203" name="Graphique 202">
            <a:extLst>
              <a:ext uri="{FF2B5EF4-FFF2-40B4-BE49-F238E27FC236}">
                <a16:creationId xmlns:a16="http://schemas.microsoft.com/office/drawing/2014/main" id="{C4B02F34-CA91-304C-124E-D8711E3BDB1D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5227621" y="4326341"/>
            <a:ext cx="609600" cy="609600"/>
          </a:xfrm>
          <a:prstGeom prst="rect">
            <a:avLst/>
          </a:prstGeom>
        </p:spPr>
      </p:pic>
      <p:pic>
        <p:nvPicPr>
          <p:cNvPr id="205" name="Graphique 204">
            <a:extLst>
              <a:ext uri="{FF2B5EF4-FFF2-40B4-BE49-F238E27FC236}">
                <a16:creationId xmlns:a16="http://schemas.microsoft.com/office/drawing/2014/main" id="{28B2BD45-3EE0-4CD6-E819-297EB81389EF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4015877" y="4326341"/>
            <a:ext cx="609600" cy="609600"/>
          </a:xfrm>
          <a:prstGeom prst="rect">
            <a:avLst/>
          </a:prstGeom>
        </p:spPr>
      </p:pic>
      <p:pic>
        <p:nvPicPr>
          <p:cNvPr id="207" name="Graphique 206">
            <a:extLst>
              <a:ext uri="{FF2B5EF4-FFF2-40B4-BE49-F238E27FC236}">
                <a16:creationId xmlns:a16="http://schemas.microsoft.com/office/drawing/2014/main" id="{F552505C-459C-602C-7DB0-C3D2BAD48D12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2804133" y="4326341"/>
            <a:ext cx="609600" cy="609600"/>
          </a:xfrm>
          <a:prstGeom prst="rect">
            <a:avLst/>
          </a:prstGeom>
        </p:spPr>
      </p:pic>
      <p:pic>
        <p:nvPicPr>
          <p:cNvPr id="209" name="Graphique 208">
            <a:extLst>
              <a:ext uri="{FF2B5EF4-FFF2-40B4-BE49-F238E27FC236}">
                <a16:creationId xmlns:a16="http://schemas.microsoft.com/office/drawing/2014/main" id="{87BCB2F3-A8DC-3EA2-D421-AD1FBCB9F473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380645" y="4326341"/>
            <a:ext cx="609600" cy="609600"/>
          </a:xfrm>
          <a:prstGeom prst="rect">
            <a:avLst/>
          </a:prstGeom>
        </p:spPr>
      </p:pic>
      <p:pic>
        <p:nvPicPr>
          <p:cNvPr id="211" name="Graphique 210">
            <a:extLst>
              <a:ext uri="{FF2B5EF4-FFF2-40B4-BE49-F238E27FC236}">
                <a16:creationId xmlns:a16="http://schemas.microsoft.com/office/drawing/2014/main" id="{FFA095B4-12C6-4C86-DF68-EDB32862A60B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8256981" y="4326341"/>
            <a:ext cx="609600" cy="609600"/>
          </a:xfrm>
          <a:prstGeom prst="rect">
            <a:avLst/>
          </a:prstGeom>
        </p:spPr>
      </p:pic>
      <p:pic>
        <p:nvPicPr>
          <p:cNvPr id="213" name="Graphique 212">
            <a:extLst>
              <a:ext uri="{FF2B5EF4-FFF2-40B4-BE49-F238E27FC236}">
                <a16:creationId xmlns:a16="http://schemas.microsoft.com/office/drawing/2014/main" id="{903A67C3-51EC-6106-3864-10D01B1F4EB5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1592389" y="4326341"/>
            <a:ext cx="609600" cy="609600"/>
          </a:xfrm>
          <a:prstGeom prst="rect">
            <a:avLst/>
          </a:prstGeom>
        </p:spPr>
      </p:pic>
      <p:pic>
        <p:nvPicPr>
          <p:cNvPr id="215" name="Graphique 214">
            <a:extLst>
              <a:ext uri="{FF2B5EF4-FFF2-40B4-BE49-F238E27FC236}">
                <a16:creationId xmlns:a16="http://schemas.microsoft.com/office/drawing/2014/main" id="{20C47E25-29FF-39BE-B32E-DF39BA1CF41C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10074597" y="4326341"/>
            <a:ext cx="609600" cy="609600"/>
          </a:xfrm>
          <a:prstGeom prst="rect">
            <a:avLst/>
          </a:prstGeom>
        </p:spPr>
      </p:pic>
      <p:pic>
        <p:nvPicPr>
          <p:cNvPr id="217" name="Graphique 216">
            <a:extLst>
              <a:ext uri="{FF2B5EF4-FFF2-40B4-BE49-F238E27FC236}">
                <a16:creationId xmlns:a16="http://schemas.microsoft.com/office/drawing/2014/main" id="{07BBFA58-68BC-21A6-2B7A-CF67132334CB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5833493" y="4326341"/>
            <a:ext cx="609600" cy="609600"/>
          </a:xfrm>
          <a:prstGeom prst="rect">
            <a:avLst/>
          </a:prstGeom>
        </p:spPr>
      </p:pic>
      <p:pic>
        <p:nvPicPr>
          <p:cNvPr id="219" name="Graphique 218">
            <a:extLst>
              <a:ext uri="{FF2B5EF4-FFF2-40B4-BE49-F238E27FC236}">
                <a16:creationId xmlns:a16="http://schemas.microsoft.com/office/drawing/2014/main" id="{FD06E7CD-E361-7B18-7514-D29A25D9639B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6439365" y="4326341"/>
            <a:ext cx="609600" cy="609600"/>
          </a:xfrm>
          <a:prstGeom prst="rect">
            <a:avLst/>
          </a:prstGeom>
        </p:spPr>
      </p:pic>
      <p:pic>
        <p:nvPicPr>
          <p:cNvPr id="221" name="Graphique 220">
            <a:extLst>
              <a:ext uri="{FF2B5EF4-FFF2-40B4-BE49-F238E27FC236}">
                <a16:creationId xmlns:a16="http://schemas.microsoft.com/office/drawing/2014/main" id="{33D577E1-9845-607A-1E94-5EDC81C3C9CA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2198261" y="4326341"/>
            <a:ext cx="609600" cy="609600"/>
          </a:xfrm>
          <a:prstGeom prst="rect">
            <a:avLst/>
          </a:prstGeom>
        </p:spPr>
      </p:pic>
      <p:pic>
        <p:nvPicPr>
          <p:cNvPr id="223" name="Graphique 222">
            <a:extLst>
              <a:ext uri="{FF2B5EF4-FFF2-40B4-BE49-F238E27FC236}">
                <a16:creationId xmlns:a16="http://schemas.microsoft.com/office/drawing/2014/main" id="{E6704093-360D-2A9D-3143-46A746D380A0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986517" y="4326341"/>
            <a:ext cx="609600" cy="609600"/>
          </a:xfrm>
          <a:prstGeom prst="rect">
            <a:avLst/>
          </a:prstGeom>
        </p:spPr>
      </p:pic>
      <p:pic>
        <p:nvPicPr>
          <p:cNvPr id="225" name="Graphique 224">
            <a:extLst>
              <a:ext uri="{FF2B5EF4-FFF2-40B4-BE49-F238E27FC236}">
                <a16:creationId xmlns:a16="http://schemas.microsoft.com/office/drawing/2014/main" id="{BA6147B6-00DF-FE7A-56DE-8380F359C328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4621749" y="4326341"/>
            <a:ext cx="609600" cy="609600"/>
          </a:xfrm>
          <a:prstGeom prst="rect">
            <a:avLst/>
          </a:prstGeom>
        </p:spPr>
      </p:pic>
      <p:pic>
        <p:nvPicPr>
          <p:cNvPr id="227" name="Graphique 226">
            <a:extLst>
              <a:ext uri="{FF2B5EF4-FFF2-40B4-BE49-F238E27FC236}">
                <a16:creationId xmlns:a16="http://schemas.microsoft.com/office/drawing/2014/main" id="{A28C4F3F-553F-BBB7-A453-91D6B3234B33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7045237" y="4326341"/>
            <a:ext cx="609600" cy="609600"/>
          </a:xfrm>
          <a:prstGeom prst="rect">
            <a:avLst/>
          </a:prstGeom>
        </p:spPr>
      </p:pic>
      <p:pic>
        <p:nvPicPr>
          <p:cNvPr id="229" name="Graphique 228">
            <a:extLst>
              <a:ext uri="{FF2B5EF4-FFF2-40B4-BE49-F238E27FC236}">
                <a16:creationId xmlns:a16="http://schemas.microsoft.com/office/drawing/2014/main" id="{D1C304A3-58A0-4656-F8FA-E05A797C2102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10680469" y="4326341"/>
            <a:ext cx="609600" cy="609600"/>
          </a:xfrm>
          <a:prstGeom prst="rect">
            <a:avLst/>
          </a:prstGeom>
        </p:spPr>
      </p:pic>
      <p:pic>
        <p:nvPicPr>
          <p:cNvPr id="231" name="Graphique 230">
            <a:extLst>
              <a:ext uri="{FF2B5EF4-FFF2-40B4-BE49-F238E27FC236}">
                <a16:creationId xmlns:a16="http://schemas.microsoft.com/office/drawing/2014/main" id="{B6A843AA-8F78-8C3F-C871-096FCF8675CC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9468725" y="4326341"/>
            <a:ext cx="609600" cy="609600"/>
          </a:xfrm>
          <a:prstGeom prst="rect">
            <a:avLst/>
          </a:prstGeom>
        </p:spPr>
      </p:pic>
      <p:pic>
        <p:nvPicPr>
          <p:cNvPr id="233" name="Graphique 232">
            <a:extLst>
              <a:ext uri="{FF2B5EF4-FFF2-40B4-BE49-F238E27FC236}">
                <a16:creationId xmlns:a16="http://schemas.microsoft.com/office/drawing/2014/main" id="{7CC90C94-1EA3-824D-F692-CEC6D325965D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11286337" y="4326341"/>
            <a:ext cx="609600" cy="609600"/>
          </a:xfrm>
          <a:prstGeom prst="rect">
            <a:avLst/>
          </a:prstGeom>
        </p:spPr>
      </p:pic>
      <p:pic>
        <p:nvPicPr>
          <p:cNvPr id="235" name="Graphique 234">
            <a:extLst>
              <a:ext uri="{FF2B5EF4-FFF2-40B4-BE49-F238E27FC236}">
                <a16:creationId xmlns:a16="http://schemas.microsoft.com/office/drawing/2014/main" id="{D2BF226C-08DC-3BDE-E036-BADB03037522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380645" y="5113498"/>
            <a:ext cx="609600" cy="609600"/>
          </a:xfrm>
          <a:prstGeom prst="rect">
            <a:avLst/>
          </a:prstGeom>
        </p:spPr>
      </p:pic>
      <p:pic>
        <p:nvPicPr>
          <p:cNvPr id="237" name="Graphique 236">
            <a:extLst>
              <a:ext uri="{FF2B5EF4-FFF2-40B4-BE49-F238E27FC236}">
                <a16:creationId xmlns:a16="http://schemas.microsoft.com/office/drawing/2014/main" id="{374D49DC-CB40-2B8A-5441-EDC37CB30340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986517" y="5113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2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335D46-09B1-4B7E-3AFD-DBADEE8E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77" y="2701131"/>
            <a:ext cx="3570153" cy="14557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C53A018-AA38-F226-6031-FC838D138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62" y="1736737"/>
            <a:ext cx="3514726" cy="26923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FDBC07E-469F-ADB2-D04D-276941AC71BC}"/>
              </a:ext>
            </a:extLst>
          </p:cNvPr>
          <p:cNvSpPr txBox="1"/>
          <p:nvPr/>
        </p:nvSpPr>
        <p:spPr>
          <a:xfrm>
            <a:off x="1088162" y="484188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Ressources images</a:t>
            </a:r>
          </a:p>
          <a:p>
            <a:r>
              <a:rPr lang="fr-FR" dirty="0"/>
              <a:t>Logo </a:t>
            </a:r>
            <a:r>
              <a:rPr lang="fr-FR" dirty="0" err="1"/>
              <a:t>septeo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0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B7DA70-1FA0-FE27-32A6-2FA572A2C4CC}"/>
              </a:ext>
            </a:extLst>
          </p:cNvPr>
          <p:cNvSpPr txBox="1"/>
          <p:nvPr/>
        </p:nvSpPr>
        <p:spPr>
          <a:xfrm>
            <a:off x="1088162" y="484188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Ressources images</a:t>
            </a:r>
          </a:p>
          <a:p>
            <a:r>
              <a:rPr lang="fr-FR" dirty="0"/>
              <a:t>Logo </a:t>
            </a:r>
            <a:r>
              <a:rPr lang="fr-FR" dirty="0" err="1"/>
              <a:t>septeo</a:t>
            </a:r>
            <a:r>
              <a:rPr lang="fr-FR" dirty="0"/>
              <a:t> solutions avocats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7B85DE-E35E-32ED-8BF2-03FFD39E1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12" y="2623423"/>
            <a:ext cx="4571100" cy="13378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04F5ED3-2DFD-2841-FA06-B0BC65A34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14" y="1926285"/>
            <a:ext cx="2676415" cy="23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BF4C59-8E47-BA35-A6AB-23440BEB60FC}"/>
              </a:ext>
            </a:extLst>
          </p:cNvPr>
          <p:cNvSpPr txBox="1"/>
          <p:nvPr/>
        </p:nvSpPr>
        <p:spPr>
          <a:xfrm>
            <a:off x="444929" y="268698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Ressources images</a:t>
            </a:r>
          </a:p>
          <a:p>
            <a:r>
              <a:rPr lang="fr-FR" dirty="0"/>
              <a:t>Logos produits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82516D-EB1F-ED7C-7ED3-D28E71593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0" y="1078441"/>
            <a:ext cx="2299438" cy="72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6348B4-FB89-0642-20BA-B3DD9B4C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0" y="1078441"/>
            <a:ext cx="2299437" cy="72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20FF4C-980E-4BFB-DEAD-39928FF0A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00" y="1075834"/>
            <a:ext cx="2370421" cy="7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194635-1A1C-D2AB-B8F2-17FAB2001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9" y="1985940"/>
            <a:ext cx="2803945" cy="7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9AC029-CA0D-6BBF-0C1B-5F771CB5E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10" y="1961853"/>
            <a:ext cx="2803945" cy="72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4E15E4-A83C-F999-580F-920A7EEAC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82" y="1985940"/>
            <a:ext cx="2175212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1D285A-1659-4300-5923-ACAF38CCAC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21" y="1985940"/>
            <a:ext cx="2514929" cy="72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71D842-8710-CD05-CE51-DFFE310516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7" y="2893439"/>
            <a:ext cx="2370423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A5B6B5-1812-FF09-559B-A463838B1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82" y="1075834"/>
            <a:ext cx="1551549" cy="7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360C9FA-279F-3DC8-8E90-4863DDC00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10" y="2893439"/>
            <a:ext cx="1903944" cy="7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C4A43A-86B7-AB7A-5369-26503E7105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81" y="2893439"/>
            <a:ext cx="2540283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A7FF0D-F2B4-8DC9-9AC8-90524E0C73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47" y="3719237"/>
            <a:ext cx="1535575" cy="72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BE6C1DE-9018-240B-B35F-AD0D0E4C9C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6" y="4681998"/>
            <a:ext cx="2615763" cy="10010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7745AFF-A434-E919-C6BD-8C495860D3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87" y="4590325"/>
            <a:ext cx="2142669" cy="10927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48B1981-2B1E-E86F-420E-8307245EBB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85" y="4617484"/>
            <a:ext cx="2948140" cy="10383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7E5136-C4BD-33A0-A241-4AD16075EC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87" y="4563165"/>
            <a:ext cx="2855309" cy="109271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404B865-C852-1861-0DC4-E1B0941F8D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33" y="2970998"/>
            <a:ext cx="3310430" cy="5863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ADE1780-DEEE-32D8-0750-D0688EB926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0" y="1107006"/>
            <a:ext cx="1461347" cy="65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6C6FD6-CAE1-07C8-1212-37C23A33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70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1F6BFC9-71D9-CFD4-6050-1EC6940E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299540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6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66316-3B90-B97B-8115-28E14738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21C33-7ED6-5BE3-53ED-CF845E06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1CBBB9-942E-0EB4-EE81-5F805B0778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72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AC6DF-EC82-16BD-7043-412937CF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F30AEF-78AE-2D0A-BE83-40242FAFF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61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89E471-7513-1A63-6106-F5F38730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F55474-F13F-957C-F59A-60D5A8AA56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92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604278-B90D-119F-11B4-F994A9B9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047C1E-E81F-24AF-13CF-06B7F7F306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6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CCA9B43-F09B-14E9-C724-D0C41E22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7816A3-4EFC-B601-CC79-C17520559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F2DCBA8-3C93-F63C-8F42-5C41B75B1B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88089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epteo-PPT">
      <a:dk1>
        <a:srgbClr val="2E3862"/>
      </a:dk1>
      <a:lt1>
        <a:srgbClr val="FFFFFF"/>
      </a:lt1>
      <a:dk2>
        <a:srgbClr val="FF6136"/>
      </a:dk2>
      <a:lt2>
        <a:srgbClr val="F2F5FE"/>
      </a:lt2>
      <a:accent1>
        <a:srgbClr val="4E549F"/>
      </a:accent1>
      <a:accent2>
        <a:srgbClr val="636FC1"/>
      </a:accent2>
      <a:accent3>
        <a:srgbClr val="7096FF"/>
      </a:accent3>
      <a:accent4>
        <a:srgbClr val="65D5C5"/>
      </a:accent4>
      <a:accent5>
        <a:srgbClr val="B9CCFF"/>
      </a:accent5>
      <a:accent6>
        <a:srgbClr val="B6EBE1"/>
      </a:accent6>
      <a:hlink>
        <a:srgbClr val="FF6136"/>
      </a:hlink>
      <a:folHlink>
        <a:srgbClr val="FF61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abaae8-5ab2-41e5-906e-203bb91d932d" xsi:nil="true"/>
    <lcf76f155ced4ddcb4097134ff3c332f xmlns="e7caffd9-4357-4787-b616-22968d426d26">
      <Terms xmlns="http://schemas.microsoft.com/office/infopath/2007/PartnerControls"/>
    </lcf76f155ced4ddcb4097134ff3c332f>
    <SharedWithUsers xmlns="14abaae8-5ab2-41e5-906e-203bb91d932d">
      <UserInfo>
        <DisplayName>Céléna GRECO</DisplayName>
        <AccountId>20571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16091D21FF34E8F6499DD35A5796E" ma:contentTypeVersion="15" ma:contentTypeDescription="Crée un document." ma:contentTypeScope="" ma:versionID="98d9b9e965b41e4ec8c52dc0bdf79b67">
  <xsd:schema xmlns:xsd="http://www.w3.org/2001/XMLSchema" xmlns:xs="http://www.w3.org/2001/XMLSchema" xmlns:p="http://schemas.microsoft.com/office/2006/metadata/properties" xmlns:ns2="e7caffd9-4357-4787-b616-22968d426d26" xmlns:ns3="14abaae8-5ab2-41e5-906e-203bb91d932d" targetNamespace="http://schemas.microsoft.com/office/2006/metadata/properties" ma:root="true" ma:fieldsID="68012dc17130db6167133a8f312753eb" ns2:_="" ns3:_="">
    <xsd:import namespace="e7caffd9-4357-4787-b616-22968d426d26"/>
    <xsd:import namespace="14abaae8-5ab2-41e5-906e-203bb91d9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affd9-4357-4787-b616-22968d426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7ea718b-9b89-488f-80ea-bc4ccca233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baae8-5ab2-41e5-906e-203bb91d932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7e6981-b95b-4320-a029-0317f5bec449}" ma:internalName="TaxCatchAll" ma:showField="CatchAllData" ma:web="14abaae8-5ab2-41e5-906e-203bb91d9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035404-A28D-4784-BA90-3FC6F9344653}">
  <ds:schemaRefs>
    <ds:schemaRef ds:uri="http://purl.org/dc/dcmitype/"/>
    <ds:schemaRef ds:uri="http://purl.org/dc/elements/1.1/"/>
    <ds:schemaRef ds:uri="http://schemas.microsoft.com/office/2006/metadata/properties"/>
    <ds:schemaRef ds:uri="e7caffd9-4357-4787-b616-22968d426d26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4abaae8-5ab2-41e5-906e-203bb91d932d"/>
  </ds:schemaRefs>
</ds:datastoreItem>
</file>

<file path=customXml/itemProps2.xml><?xml version="1.0" encoding="utf-8"?>
<ds:datastoreItem xmlns:ds="http://schemas.openxmlformats.org/officeDocument/2006/customXml" ds:itemID="{672EB00D-5451-4CDD-A5F2-DD3125C65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caffd9-4357-4787-b616-22968d426d26"/>
    <ds:schemaRef ds:uri="14abaae8-5ab2-41e5-906e-203bb91d9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0C122E-1825-4835-9666-3AAB099681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Grand écran</PresentationFormat>
  <Paragraphs>33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Arial</vt:lpstr>
      <vt:lpstr>Calibri</vt:lpstr>
      <vt:lpstr>Master</vt:lpstr>
      <vt:lpstr>TITRE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graphique histogramme </vt:lpstr>
      <vt:lpstr>Exemple graphique secteurs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Roadmap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Sam</dc:creator>
  <cp:lastModifiedBy>Gwladys CHAMP</cp:lastModifiedBy>
  <cp:revision>252</cp:revision>
  <dcterms:created xsi:type="dcterms:W3CDTF">2021-04-14T06:15:48Z</dcterms:created>
  <dcterms:modified xsi:type="dcterms:W3CDTF">2025-06-26T15:13:47Z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0x01010095516091D21FF34E8F6499DD35A5796E</vt:lpwstr>
  </property>
  <property fmtid="{D5CDD505-2E9C-101B-9397-08002B2CF9AE}" pid="3" name="MediaServiceImageTags">
    <vt:lpwstr/>
  </property>
</Properties>
</file>